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6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e269266d7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e269266d7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4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7 -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215" name="Google Shape;1215;p144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216" name="Google Shape;1216;p144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4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4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9" name="Google Shape;1219;p144"/>
          <p:cNvSpPr txBox="1"/>
          <p:nvPr/>
        </p:nvSpPr>
        <p:spPr>
          <a:xfrm>
            <a:off x="523500" y="684400"/>
            <a:ext cx="8097000" cy="3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 sz="24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Read the article.</a:t>
            </a:r>
            <a:endParaRPr sz="24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 sz="24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Highlight/Underline: </a:t>
            </a: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Any information in this article that you want to know more about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 sz="24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At The End: </a:t>
            </a: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Write a 10-word summary of the article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2023-10-08T17:25:22Z</dcterms:modified>
</cp:coreProperties>
</file>