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424b2fba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424b2fba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In this unit, we will be making charts to help answer questions: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"I think this visualization tells me this…"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Something is more popular than something else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Something is more important than something else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Something has increased or decreased over time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"... but I'm not sure because…"</a:t>
            </a:r>
            <a:endParaRPr sz="18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 don't know exactly how the data was collected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This might tell me that a lower percentage of teenagers are working, but it doesn't tell me why they are choosing that or what they are doing instead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 need more data!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4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6" name="Google Shape;216;p4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17" name="Google Shape;217;p4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2023-10-08T17:24:15Z</dcterms:modified>
</cp:coreProperties>
</file>