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4" r:id="rId2"/>
  </p:sldMasterIdLst>
  <p:notesMasterIdLst>
    <p:notesMasterId r:id="rId4"/>
  </p:notesMasterIdLst>
  <p:sldIdLst>
    <p:sldId id="368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ee88a9abc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ee88a9abc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5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8 -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5" name="Google Shape;1255;p150"/>
          <p:cNvSpPr txBox="1"/>
          <p:nvPr/>
        </p:nvSpPr>
        <p:spPr>
          <a:xfrm>
            <a:off x="3931250" y="1808125"/>
            <a:ext cx="46710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Today you are working on Page 1 of the Project Guide that covers these steps of the Data Analysis Process: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Choose or Collect Data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Clean and/or filter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Visualize and Find Patterns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6" name="Google Shape;1256;p150"/>
          <p:cNvSpPr txBox="1"/>
          <p:nvPr/>
        </p:nvSpPr>
        <p:spPr>
          <a:xfrm>
            <a:off x="3897000" y="767075"/>
            <a:ext cx="4848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Project - Tell a Data Story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7" name="Google Shape;1257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04950"/>
            <a:ext cx="3434265" cy="44861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2023-10-08T17:25:27Z</dcterms:modified>
</cp:coreProperties>
</file>