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7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7eb13513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7eb13513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0" name="Google Shape;1280;p155"/>
          <p:cNvSpPr txBox="1"/>
          <p:nvPr/>
        </p:nvSpPr>
        <p:spPr>
          <a:xfrm>
            <a:off x="3931250" y="1808125"/>
            <a:ext cx="46710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Today you are working on Page 2 of the Project Guide that covers this step of the Data Analysis Process: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1" name="Google Shape;1281;p155"/>
          <p:cNvSpPr txBox="1"/>
          <p:nvPr/>
        </p:nvSpPr>
        <p:spPr>
          <a:xfrm>
            <a:off x="3897000" y="767075"/>
            <a:ext cx="484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Project - Tell a Data Story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2" name="Google Shape;1282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04950"/>
            <a:ext cx="3462695" cy="44861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2023-10-08T17:25:30Z</dcterms:modified>
</cp:coreProperties>
</file>