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268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424b2fba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424b2fba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41" name="Google Shape;241;p50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242" name="Google Shape;242;p50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0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0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50"/>
          <p:cNvSpPr txBox="1"/>
          <p:nvPr/>
        </p:nvSpPr>
        <p:spPr>
          <a:xfrm>
            <a:off x="642050" y="993425"/>
            <a:ext cx="7751100" cy="28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is the metadata for the chart you picked for your data story?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2023-10-08T17:24:17Z</dcterms:modified>
</cp:coreProperties>
</file>