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4" r:id="rId2"/>
  </p:sldMasterIdLst>
  <p:notesMasterIdLst>
    <p:notesMasterId r:id="rId4"/>
  </p:notesMasterIdLst>
  <p:sldIdLst>
    <p:sldId id="269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424b2fba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424b2fba4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1 -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51" name="Google Shape;251;p51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252" name="Google Shape;252;p51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1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1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51"/>
          <p:cNvSpPr txBox="1"/>
          <p:nvPr/>
        </p:nvSpPr>
        <p:spPr>
          <a:xfrm>
            <a:off x="350900" y="729450"/>
            <a:ext cx="86037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Navigate to Level 1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Open up Data Tab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Look for the metadata for a table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Share with a partner: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○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does this table contain?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○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Where does the data come from?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○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other useful information is found in the metadata?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2023-10-08T17:24:18Z</dcterms:modified>
</cp:coreProperties>
</file>