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7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424b2fba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424b2fba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Metadata: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about data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5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2023-10-08T17:24:20Z</dcterms:modified>
</cp:coreProperties>
</file>