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7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d9db06d0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d9db06d0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8"/>
          <p:cNvSpPr txBox="1"/>
          <p:nvPr/>
        </p:nvSpPr>
        <p:spPr>
          <a:xfrm>
            <a:off x="523500" y="3796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Visualizations can help us: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questions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Look at lots of data at once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See patterns that are "invisible" if you just look at the table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Today we're going to learn how to make two different types of visualizations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58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2023-10-08T17:24:22Z</dcterms:modified>
</cp:coreProperties>
</file>