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4" r:id="rId2"/>
  </p:sldMasterIdLst>
  <p:notesMasterIdLst>
    <p:notesMasterId r:id="rId4"/>
  </p:notesMasterIdLst>
  <p:sldIdLst>
    <p:sldId id="277" r:id="rId3"/>
  </p:sldIdLst>
  <p:sldSz cx="9144000" cy="5143500" type="screen16x9"/>
  <p:notesSz cx="6858000" cy="9144000"/>
  <p:embeddedFontLst>
    <p:embeddedFont>
      <p:font typeface="Proxima Nova" panose="020B060402020202020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D26842-37F6-42C7-9C40-47EA4326175B}">
  <a:tblStyle styleId="{27D26842-37F6-42C7-9C40-47EA432617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7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7e25d0daa8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7e25d0daa8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6"/>
        <p:cNvGrpSpPr/>
        <p:nvPr/>
      </p:nvGrpSpPr>
      <p:grpSpPr>
        <a:xfrm>
          <a:off x="0" y="0"/>
          <a:ext cx="0" cy="0"/>
          <a:chOff x="0" y="0"/>
          <a:chExt cx="0" cy="0"/>
        </a:xfrm>
      </p:grpSpPr>
      <p:sp>
        <p:nvSpPr>
          <p:cNvPr id="97" name="Google Shape;97;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8" name="Google Shape;98;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9" name="Google Shape;99;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2"/>
        <p:cNvGrpSpPr/>
        <p:nvPr/>
      </p:nvGrpSpPr>
      <p:grpSpPr>
        <a:xfrm>
          <a:off x="0" y="0"/>
          <a:ext cx="0" cy="0"/>
          <a:chOff x="0" y="0"/>
          <a:chExt cx="0" cy="0"/>
        </a:xfrm>
      </p:grpSpPr>
      <p:sp>
        <p:nvSpPr>
          <p:cNvPr id="103" name="Google Shape;10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05" name="Google Shape;10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
        <p:cNvGrpSpPr/>
        <p:nvPr/>
      </p:nvGrpSpPr>
      <p:grpSpPr>
        <a:xfrm>
          <a:off x="0" y="0"/>
          <a:ext cx="0" cy="0"/>
          <a:chOff x="0" y="0"/>
          <a:chExt cx="0" cy="0"/>
        </a:xfrm>
      </p:grpSpPr>
      <p:sp>
        <p:nvSpPr>
          <p:cNvPr id="107" name="Google Shape;10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8" name="Google Shape;108;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9" name="Google Shape;109;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0" name="Google Shape;11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1"/>
        <p:cNvGrpSpPr/>
        <p:nvPr/>
      </p:nvGrpSpPr>
      <p:grpSpPr>
        <a:xfrm>
          <a:off x="0" y="0"/>
          <a:ext cx="0" cy="0"/>
          <a:chOff x="0" y="0"/>
          <a:chExt cx="0" cy="0"/>
        </a:xfrm>
      </p:grpSpPr>
      <p:sp>
        <p:nvSpPr>
          <p:cNvPr id="112" name="Google Shape;112;p30"/>
          <p:cNvSpPr txBox="1">
            <a:spLocks noGrp="1"/>
          </p:cNvSpPr>
          <p:nvPr>
            <p:ph type="title"/>
          </p:nvPr>
        </p:nvSpPr>
        <p:spPr>
          <a:xfrm>
            <a:off x="0" y="2285400"/>
            <a:ext cx="9144000" cy="572700"/>
          </a:xfrm>
          <a:prstGeom prst="rect">
            <a:avLst/>
          </a:prstGeom>
          <a:solidFill>
            <a:srgbClr val="00ADBC"/>
          </a:solidFill>
        </p:spPr>
        <p:txBody>
          <a:bodyPr spcFirstLastPara="1" wrap="square" lIns="91425" tIns="91425" rIns="91425" bIns="91425" anchor="t" anchorCtr="0">
            <a:noAutofit/>
          </a:bodyPr>
          <a:lstStyle>
            <a:lvl1pPr lvl="0" algn="ctr" rtl="0">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4"/>
        <p:cNvGrpSpPr/>
        <p:nvPr/>
      </p:nvGrpSpPr>
      <p:grpSpPr>
        <a:xfrm>
          <a:off x="0" y="0"/>
          <a:ext cx="0" cy="0"/>
          <a:chOff x="0" y="0"/>
          <a:chExt cx="0" cy="0"/>
        </a:xfrm>
      </p:grpSpPr>
      <p:sp>
        <p:nvSpPr>
          <p:cNvPr id="115" name="Google Shape;115;p3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3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7" name="Google Shape;117;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8"/>
        <p:cNvGrpSpPr/>
        <p:nvPr/>
      </p:nvGrpSpPr>
      <p:grpSpPr>
        <a:xfrm>
          <a:off x="0" y="0"/>
          <a:ext cx="0" cy="0"/>
          <a:chOff x="0" y="0"/>
          <a:chExt cx="0" cy="0"/>
        </a:xfrm>
      </p:grpSpPr>
      <p:sp>
        <p:nvSpPr>
          <p:cNvPr id="119" name="Google Shape;119;p3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0" name="Google Shape;12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1"/>
        <p:cNvGrpSpPr/>
        <p:nvPr/>
      </p:nvGrpSpPr>
      <p:grpSpPr>
        <a:xfrm>
          <a:off x="0" y="0"/>
          <a:ext cx="0" cy="0"/>
          <a:chOff x="0" y="0"/>
          <a:chExt cx="0" cy="0"/>
        </a:xfrm>
      </p:grpSpPr>
      <p:sp>
        <p:nvSpPr>
          <p:cNvPr id="122" name="Google Shape;122;p3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4" name="Google Shape;124;p3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5" name="Google Shape;125;p3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6" name="Google Shape;126;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7"/>
        <p:cNvGrpSpPr/>
        <p:nvPr/>
      </p:nvGrpSpPr>
      <p:grpSpPr>
        <a:xfrm>
          <a:off x="0" y="0"/>
          <a:ext cx="0" cy="0"/>
          <a:chOff x="0" y="0"/>
          <a:chExt cx="0" cy="0"/>
        </a:xfrm>
      </p:grpSpPr>
      <p:sp>
        <p:nvSpPr>
          <p:cNvPr id="128" name="Google Shape;128;p34"/>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29" name="Google Shape;12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ADBC"/>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3600"/>
              <a:buFont typeface="Proxima Nova"/>
              <a:buNone/>
              <a:defRPr sz="3600" b="1">
                <a:solidFill>
                  <a:srgbClr val="FFFFFF"/>
                </a:solidFill>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0"/>
        <p:cNvGrpSpPr/>
        <p:nvPr/>
      </p:nvGrpSpPr>
      <p:grpSpPr>
        <a:xfrm>
          <a:off x="0" y="0"/>
          <a:ext cx="0" cy="0"/>
          <a:chOff x="0" y="0"/>
          <a:chExt cx="0" cy="0"/>
        </a:xfrm>
      </p:grpSpPr>
      <p:sp>
        <p:nvSpPr>
          <p:cNvPr id="131" name="Google Shape;131;p3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2" name="Google Shape;132;p3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3" name="Google Shape;133;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
        <p:nvSpPr>
          <p:cNvPr id="135" name="Google Shape;135;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2"/>
        <p:cNvGrpSpPr/>
        <p:nvPr/>
      </p:nvGrpSpPr>
      <p:grpSpPr>
        <a:xfrm>
          <a:off x="0" y="0"/>
          <a:ext cx="0" cy="0"/>
          <a:chOff x="0" y="0"/>
          <a:chExt cx="0" cy="0"/>
        </a:xfrm>
      </p:grpSpPr>
      <p:sp>
        <p:nvSpPr>
          <p:cNvPr id="93" name="Google Shape;93;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94" name="Google Shape;94;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5" name="Google Shape;9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0"/>
        <p:cNvGrpSpPr/>
        <p:nvPr/>
      </p:nvGrpSpPr>
      <p:grpSpPr>
        <a:xfrm>
          <a:off x="0" y="0"/>
          <a:ext cx="0" cy="0"/>
          <a:chOff x="0" y="0"/>
          <a:chExt cx="0" cy="0"/>
        </a:xfrm>
      </p:grpSpPr>
      <p:sp>
        <p:nvSpPr>
          <p:cNvPr id="301" name="Google Shape;301;p59"/>
          <p:cNvSpPr txBox="1"/>
          <p:nvPr/>
        </p:nvSpPr>
        <p:spPr>
          <a:xfrm>
            <a:off x="0" y="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9 Lesson 2 - Warm Up</a:t>
            </a:r>
            <a:endParaRPr>
              <a:solidFill>
                <a:srgbClr val="FFFFFF"/>
              </a:solidFill>
            </a:endParaRPr>
          </a:p>
        </p:txBody>
      </p:sp>
      <p:sp>
        <p:nvSpPr>
          <p:cNvPr id="302" name="Google Shape;302;p59"/>
          <p:cNvSpPr txBox="1"/>
          <p:nvPr/>
        </p:nvSpPr>
        <p:spPr>
          <a:xfrm>
            <a:off x="1178154" y="2203305"/>
            <a:ext cx="1156500" cy="64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Proxima Nova"/>
                <a:ea typeface="Proxima Nova"/>
                <a:cs typeface="Proxima Nova"/>
                <a:sym typeface="Proxima Nova"/>
              </a:rPr>
              <a:t>Collect or choose data</a:t>
            </a:r>
            <a:endParaRPr sz="1600">
              <a:latin typeface="Proxima Nova"/>
              <a:ea typeface="Proxima Nova"/>
              <a:cs typeface="Proxima Nova"/>
              <a:sym typeface="Proxima Nova"/>
            </a:endParaRPr>
          </a:p>
        </p:txBody>
      </p:sp>
      <p:sp>
        <p:nvSpPr>
          <p:cNvPr id="303" name="Google Shape;303;p59"/>
          <p:cNvSpPr txBox="1"/>
          <p:nvPr/>
        </p:nvSpPr>
        <p:spPr>
          <a:xfrm>
            <a:off x="6584950" y="2239200"/>
            <a:ext cx="1685700" cy="57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Proxima Nova"/>
                <a:ea typeface="Proxima Nova"/>
                <a:cs typeface="Proxima Nova"/>
                <a:sym typeface="Proxima Nova"/>
              </a:rPr>
              <a:t>Generate new Information</a:t>
            </a:r>
            <a:endParaRPr sz="1600">
              <a:latin typeface="Proxima Nova"/>
              <a:ea typeface="Proxima Nova"/>
              <a:cs typeface="Proxima Nova"/>
              <a:sym typeface="Proxima Nova"/>
            </a:endParaRPr>
          </a:p>
        </p:txBody>
      </p:sp>
      <p:sp>
        <p:nvSpPr>
          <p:cNvPr id="304" name="Google Shape;304;p59"/>
          <p:cNvSpPr txBox="1"/>
          <p:nvPr/>
        </p:nvSpPr>
        <p:spPr>
          <a:xfrm>
            <a:off x="2772720" y="2091125"/>
            <a:ext cx="1449300" cy="87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Proxima Nova"/>
                <a:ea typeface="Proxima Nova"/>
                <a:cs typeface="Proxima Nova"/>
                <a:sym typeface="Proxima Nova"/>
              </a:rPr>
              <a:t>Clean and/or filter</a:t>
            </a:r>
            <a:endParaRPr sz="1600">
              <a:latin typeface="Proxima Nova"/>
              <a:ea typeface="Proxima Nova"/>
              <a:cs typeface="Proxima Nova"/>
              <a:sym typeface="Proxima Nova"/>
            </a:endParaRPr>
          </a:p>
        </p:txBody>
      </p:sp>
      <p:sp>
        <p:nvSpPr>
          <p:cNvPr id="305" name="Google Shape;305;p59"/>
          <p:cNvSpPr txBox="1"/>
          <p:nvPr/>
        </p:nvSpPr>
        <p:spPr>
          <a:xfrm>
            <a:off x="4660087" y="2239200"/>
            <a:ext cx="1486800" cy="57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Proxima Nova"/>
                <a:ea typeface="Proxima Nova"/>
                <a:cs typeface="Proxima Nova"/>
                <a:sym typeface="Proxima Nova"/>
              </a:rPr>
              <a:t>Visualize and </a:t>
            </a:r>
            <a:br>
              <a:rPr lang="en" sz="1600">
                <a:latin typeface="Proxima Nova"/>
                <a:ea typeface="Proxima Nova"/>
                <a:cs typeface="Proxima Nova"/>
                <a:sym typeface="Proxima Nova"/>
              </a:rPr>
            </a:br>
            <a:r>
              <a:rPr lang="en" sz="1600">
                <a:latin typeface="Proxima Nova"/>
                <a:ea typeface="Proxima Nova"/>
                <a:cs typeface="Proxima Nova"/>
                <a:sym typeface="Proxima Nova"/>
              </a:rPr>
              <a:t>find patterns </a:t>
            </a:r>
            <a:endParaRPr sz="1600">
              <a:latin typeface="Proxima Nova"/>
              <a:ea typeface="Proxima Nova"/>
              <a:cs typeface="Proxima Nova"/>
              <a:sym typeface="Proxima Nova"/>
            </a:endParaRPr>
          </a:p>
        </p:txBody>
      </p:sp>
      <p:cxnSp>
        <p:nvCxnSpPr>
          <p:cNvPr id="306" name="Google Shape;306;p59"/>
          <p:cNvCxnSpPr>
            <a:stCxn id="302" idx="3"/>
            <a:endCxn id="304" idx="1"/>
          </p:cNvCxnSpPr>
          <p:nvPr/>
        </p:nvCxnSpPr>
        <p:spPr>
          <a:xfrm>
            <a:off x="2334654" y="2527155"/>
            <a:ext cx="438000" cy="0"/>
          </a:xfrm>
          <a:prstGeom prst="straightConnector1">
            <a:avLst/>
          </a:prstGeom>
          <a:noFill/>
          <a:ln w="19050" cap="flat" cmpd="sng">
            <a:solidFill>
              <a:schemeClr val="dk2"/>
            </a:solidFill>
            <a:prstDash val="solid"/>
            <a:round/>
            <a:headEnd type="none" w="med" len="med"/>
            <a:tailEnd type="triangle" w="med" len="med"/>
          </a:ln>
        </p:spPr>
      </p:cxnSp>
      <p:cxnSp>
        <p:nvCxnSpPr>
          <p:cNvPr id="307" name="Google Shape;307;p59"/>
          <p:cNvCxnSpPr>
            <a:stCxn id="304" idx="3"/>
            <a:endCxn id="305" idx="1"/>
          </p:cNvCxnSpPr>
          <p:nvPr/>
        </p:nvCxnSpPr>
        <p:spPr>
          <a:xfrm>
            <a:off x="4222020" y="2527175"/>
            <a:ext cx="438000" cy="0"/>
          </a:xfrm>
          <a:prstGeom prst="straightConnector1">
            <a:avLst/>
          </a:prstGeom>
          <a:noFill/>
          <a:ln w="19050" cap="flat" cmpd="sng">
            <a:solidFill>
              <a:schemeClr val="dk2"/>
            </a:solidFill>
            <a:prstDash val="solid"/>
            <a:round/>
            <a:headEnd type="none" w="med" len="med"/>
            <a:tailEnd type="triangle" w="med" len="med"/>
          </a:ln>
        </p:spPr>
      </p:cxnSp>
      <p:cxnSp>
        <p:nvCxnSpPr>
          <p:cNvPr id="308" name="Google Shape;308;p59"/>
          <p:cNvCxnSpPr>
            <a:stCxn id="305" idx="3"/>
            <a:endCxn id="303" idx="1"/>
          </p:cNvCxnSpPr>
          <p:nvPr/>
        </p:nvCxnSpPr>
        <p:spPr>
          <a:xfrm>
            <a:off x="6146887" y="2527200"/>
            <a:ext cx="438000" cy="0"/>
          </a:xfrm>
          <a:prstGeom prst="straightConnector1">
            <a:avLst/>
          </a:prstGeom>
          <a:noFill/>
          <a:ln w="19050" cap="flat" cmpd="sng">
            <a:solidFill>
              <a:schemeClr val="dk2"/>
            </a:solidFill>
            <a:prstDash val="solid"/>
            <a:round/>
            <a:headEnd type="none" w="med" len="med"/>
            <a:tailEnd type="triangle" w="med" len="med"/>
          </a:ln>
        </p:spPr>
      </p:cxnSp>
      <p:sp>
        <p:nvSpPr>
          <p:cNvPr id="309" name="Google Shape;309;p59"/>
          <p:cNvSpPr txBox="1"/>
          <p:nvPr/>
        </p:nvSpPr>
        <p:spPr>
          <a:xfrm>
            <a:off x="2499725" y="487075"/>
            <a:ext cx="4519800" cy="50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latin typeface="Proxima Nova"/>
                <a:ea typeface="Proxima Nova"/>
                <a:cs typeface="Proxima Nova"/>
                <a:sym typeface="Proxima Nova"/>
              </a:rPr>
              <a:t>The Data </a:t>
            </a:r>
            <a:r>
              <a:rPr lang="en" sz="2400" b="1">
                <a:solidFill>
                  <a:schemeClr val="dk1"/>
                </a:solidFill>
                <a:latin typeface="Proxima Nova"/>
                <a:ea typeface="Proxima Nova"/>
                <a:cs typeface="Proxima Nova"/>
                <a:sym typeface="Proxima Nova"/>
              </a:rPr>
              <a:t>Analysis</a:t>
            </a:r>
            <a:r>
              <a:rPr lang="en" sz="2400" b="1">
                <a:latin typeface="Proxima Nova"/>
                <a:ea typeface="Proxima Nova"/>
                <a:cs typeface="Proxima Nova"/>
                <a:sym typeface="Proxima Nova"/>
              </a:rPr>
              <a:t> Process</a:t>
            </a:r>
            <a:endParaRPr sz="2400" b="1">
              <a:latin typeface="Proxima Nova"/>
              <a:ea typeface="Proxima Nova"/>
              <a:cs typeface="Proxima Nova"/>
              <a:sym typeface="Proxima Nova"/>
            </a:endParaRPr>
          </a:p>
        </p:txBody>
      </p:sp>
      <p:pic>
        <p:nvPicPr>
          <p:cNvPr id="310" name="Google Shape;310;p59"/>
          <p:cNvPicPr preferRelativeResize="0"/>
          <p:nvPr/>
        </p:nvPicPr>
        <p:blipFill>
          <a:blip r:embed="rId4">
            <a:alphaModFix/>
          </a:blip>
          <a:stretch>
            <a:fillRect/>
          </a:stretch>
        </p:blipFill>
        <p:spPr>
          <a:xfrm>
            <a:off x="2932990" y="1234125"/>
            <a:ext cx="738014" cy="902549"/>
          </a:xfrm>
          <a:prstGeom prst="rect">
            <a:avLst/>
          </a:prstGeom>
          <a:noFill/>
          <a:ln>
            <a:noFill/>
          </a:ln>
        </p:spPr>
      </p:pic>
      <p:grpSp>
        <p:nvGrpSpPr>
          <p:cNvPr id="311" name="Google Shape;311;p59"/>
          <p:cNvGrpSpPr/>
          <p:nvPr/>
        </p:nvGrpSpPr>
        <p:grpSpPr>
          <a:xfrm>
            <a:off x="3781523" y="1250233"/>
            <a:ext cx="434484" cy="870024"/>
            <a:chOff x="7463100" y="1726200"/>
            <a:chExt cx="1117500" cy="2237717"/>
          </a:xfrm>
        </p:grpSpPr>
        <p:sp>
          <p:nvSpPr>
            <p:cNvPr id="312" name="Google Shape;312;p59"/>
            <p:cNvSpPr/>
            <p:nvPr/>
          </p:nvSpPr>
          <p:spPr>
            <a:xfrm>
              <a:off x="7963606" y="1879236"/>
              <a:ext cx="426900" cy="4269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9"/>
            <p:cNvSpPr/>
            <p:nvPr/>
          </p:nvSpPr>
          <p:spPr>
            <a:xfrm>
              <a:off x="8164671" y="2170438"/>
              <a:ext cx="302100" cy="302100"/>
            </a:xfrm>
            <a:prstGeom prst="rect">
              <a:avLst/>
            </a:prstGeom>
            <a:solidFill>
              <a:srgbClr val="00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9"/>
            <p:cNvSpPr/>
            <p:nvPr/>
          </p:nvSpPr>
          <p:spPr>
            <a:xfrm>
              <a:off x="7569388" y="2244047"/>
              <a:ext cx="426900" cy="426900"/>
            </a:xfrm>
            <a:prstGeom prst="ellipse">
              <a:avLst/>
            </a:prstGeom>
            <a:solidFill>
              <a:srgbClr val="FF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9"/>
            <p:cNvSpPr/>
            <p:nvPr/>
          </p:nvSpPr>
          <p:spPr>
            <a:xfrm>
              <a:off x="7564727" y="2134177"/>
              <a:ext cx="224700" cy="224700"/>
            </a:xfrm>
            <a:prstGeom prst="ellipse">
              <a:avLst/>
            </a:prstGeom>
            <a:solidFill>
              <a:srgbClr val="FF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9"/>
            <p:cNvSpPr/>
            <p:nvPr/>
          </p:nvSpPr>
          <p:spPr>
            <a:xfrm>
              <a:off x="7670395" y="1803250"/>
              <a:ext cx="224700" cy="224700"/>
            </a:xfrm>
            <a:prstGeom prst="rect">
              <a:avLst/>
            </a:prstGeom>
            <a:solidFill>
              <a:srgbClr val="00FF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9"/>
            <p:cNvSpPr/>
            <p:nvPr/>
          </p:nvSpPr>
          <p:spPr>
            <a:xfrm>
              <a:off x="7789556" y="2225832"/>
              <a:ext cx="302100" cy="261300"/>
            </a:xfrm>
            <a:prstGeom prst="triangle">
              <a:avLst>
                <a:gd name="adj" fmla="val 50000"/>
              </a:avLst>
            </a:prstGeom>
            <a:solidFill>
              <a:srgbClr val="00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9"/>
            <p:cNvSpPr/>
            <p:nvPr/>
          </p:nvSpPr>
          <p:spPr>
            <a:xfrm>
              <a:off x="7963606" y="1726200"/>
              <a:ext cx="224700" cy="194400"/>
            </a:xfrm>
            <a:prstGeom prst="triangle">
              <a:avLst>
                <a:gd name="adj" fmla="val 50000"/>
              </a:avLst>
            </a:prstGeom>
            <a:solidFill>
              <a:srgbClr val="00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9"/>
            <p:cNvSpPr/>
            <p:nvPr/>
          </p:nvSpPr>
          <p:spPr>
            <a:xfrm rot="10800000">
              <a:off x="7463100" y="2465053"/>
              <a:ext cx="1117500" cy="964500"/>
            </a:xfrm>
            <a:prstGeom prst="trapezoid">
              <a:avLst>
                <a:gd name="adj" fmla="val 25000"/>
              </a:avLst>
            </a:pr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9"/>
            <p:cNvSpPr/>
            <p:nvPr/>
          </p:nvSpPr>
          <p:spPr>
            <a:xfrm>
              <a:off x="7828193" y="3508338"/>
              <a:ext cx="224700" cy="194400"/>
            </a:xfrm>
            <a:prstGeom prst="triangle">
              <a:avLst>
                <a:gd name="adj" fmla="val 50000"/>
              </a:avLst>
            </a:prstGeom>
            <a:solidFill>
              <a:srgbClr val="00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9"/>
            <p:cNvSpPr/>
            <p:nvPr/>
          </p:nvSpPr>
          <p:spPr>
            <a:xfrm>
              <a:off x="8025977" y="3702617"/>
              <a:ext cx="302100" cy="261300"/>
            </a:xfrm>
            <a:prstGeom prst="triangle">
              <a:avLst>
                <a:gd name="adj" fmla="val 50000"/>
              </a:avLst>
            </a:prstGeom>
            <a:solidFill>
              <a:srgbClr val="00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9"/>
            <p:cNvSpPr/>
            <p:nvPr/>
          </p:nvSpPr>
          <p:spPr>
            <a:xfrm>
              <a:off x="7909423" y="2722499"/>
              <a:ext cx="302100" cy="449700"/>
            </a:xfrm>
            <a:prstGeom prst="downArrow">
              <a:avLst>
                <a:gd name="adj1" fmla="val 50000"/>
                <a:gd name="adj2" fmla="val 50000"/>
              </a:avLst>
            </a:prstGeom>
            <a:solidFill>
              <a:srgbClr val="FF99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3" name="Google Shape;323;p59"/>
          <p:cNvPicPr preferRelativeResize="0"/>
          <p:nvPr/>
        </p:nvPicPr>
        <p:blipFill>
          <a:blip r:embed="rId5">
            <a:alphaModFix/>
          </a:blip>
          <a:stretch>
            <a:fillRect/>
          </a:stretch>
        </p:blipFill>
        <p:spPr>
          <a:xfrm>
            <a:off x="5380309" y="1378303"/>
            <a:ext cx="759646" cy="626867"/>
          </a:xfrm>
          <a:prstGeom prst="rect">
            <a:avLst/>
          </a:prstGeom>
          <a:noFill/>
          <a:ln>
            <a:noFill/>
          </a:ln>
        </p:spPr>
      </p:pic>
      <p:pic>
        <p:nvPicPr>
          <p:cNvPr id="324" name="Google Shape;324;p59"/>
          <p:cNvPicPr preferRelativeResize="0"/>
          <p:nvPr/>
        </p:nvPicPr>
        <p:blipFill>
          <a:blip r:embed="rId6">
            <a:alphaModFix/>
          </a:blip>
          <a:stretch>
            <a:fillRect/>
          </a:stretch>
        </p:blipFill>
        <p:spPr>
          <a:xfrm>
            <a:off x="4775300" y="1861693"/>
            <a:ext cx="1449299" cy="258560"/>
          </a:xfrm>
          <a:prstGeom prst="rect">
            <a:avLst/>
          </a:prstGeom>
          <a:noFill/>
          <a:ln>
            <a:noFill/>
          </a:ln>
        </p:spPr>
      </p:pic>
      <p:pic>
        <p:nvPicPr>
          <p:cNvPr id="325" name="Google Shape;325;p59"/>
          <p:cNvPicPr preferRelativeResize="0"/>
          <p:nvPr/>
        </p:nvPicPr>
        <p:blipFill>
          <a:blip r:embed="rId7">
            <a:alphaModFix/>
          </a:blip>
          <a:stretch>
            <a:fillRect/>
          </a:stretch>
        </p:blipFill>
        <p:spPr>
          <a:xfrm>
            <a:off x="1311041" y="1172987"/>
            <a:ext cx="984611" cy="872100"/>
          </a:xfrm>
          <a:prstGeom prst="rect">
            <a:avLst/>
          </a:prstGeom>
          <a:noFill/>
          <a:ln>
            <a:noFill/>
          </a:ln>
        </p:spPr>
      </p:pic>
      <p:pic>
        <p:nvPicPr>
          <p:cNvPr id="326" name="Google Shape;326;p59"/>
          <p:cNvPicPr preferRelativeResize="0"/>
          <p:nvPr/>
        </p:nvPicPr>
        <p:blipFill>
          <a:blip r:embed="rId8">
            <a:alphaModFix/>
          </a:blip>
          <a:stretch>
            <a:fillRect/>
          </a:stretch>
        </p:blipFill>
        <p:spPr>
          <a:xfrm>
            <a:off x="6846025" y="1282575"/>
            <a:ext cx="984600" cy="984600"/>
          </a:xfrm>
          <a:prstGeom prst="rect">
            <a:avLst/>
          </a:prstGeom>
          <a:noFill/>
          <a:ln>
            <a:noFill/>
          </a:ln>
        </p:spPr>
      </p:pic>
      <p:sp>
        <p:nvSpPr>
          <p:cNvPr id="327" name="Google Shape;327;p59"/>
          <p:cNvSpPr txBox="1"/>
          <p:nvPr/>
        </p:nvSpPr>
        <p:spPr>
          <a:xfrm>
            <a:off x="193250" y="3311725"/>
            <a:ext cx="8726100" cy="166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dk1"/>
                </a:solidFill>
                <a:latin typeface="Proxima Nova"/>
                <a:ea typeface="Proxima Nova"/>
                <a:cs typeface="Proxima Nova"/>
                <a:sym typeface="Proxima Nova"/>
              </a:rPr>
              <a:t>For the next three lessons we're going to focus on how data is used to make new information. Afterwards we'll start thinking about how this process is useful in many different contexts.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Words>
  <Application>Microsoft Office PowerPoint</Application>
  <PresentationFormat>On-screen Show (16:9)</PresentationFormat>
  <Paragraphs>7</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Proxima Nova</vt:lpstr>
      <vt:lpstr>Arial</vt:lpstr>
      <vt:lpstr>Simple Light</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2023-10-08T17:24:23Z</dcterms:modified>
</cp:coreProperties>
</file>