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7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d9db06d0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d9db06d0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1"/>
          <p:cNvSpPr txBox="1"/>
          <p:nvPr/>
        </p:nvSpPr>
        <p:spPr>
          <a:xfrm>
            <a:off x="0" y="53200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Which of these questions does this chart answer?</a:t>
            </a:r>
            <a:b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Be ready to discuss with a classmate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38" name="Google Shape;338;p6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339" name="Google Shape;339;p6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61"/>
          <p:cNvSpPr txBox="1"/>
          <p:nvPr/>
        </p:nvSpPr>
        <p:spPr>
          <a:xfrm>
            <a:off x="0" y="3503800"/>
            <a:ext cx="9144000" cy="15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1: What is the most common maximum lifespan of a dog?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2: What is the fluffiest breed of dog?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3: What is the shortest maximum lifespan of a dog?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4: How long will my dog live?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5: What is the longest maximum lifespan of a cat?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3" name="Google Shape;34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6300"/>
            <a:ext cx="8839202" cy="166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2023-10-08T17:24:24Z</dcterms:modified>
</cp:coreProperties>
</file>