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8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d9db06d0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d9db06d0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/>
        </p:nvSpPr>
        <p:spPr>
          <a:xfrm>
            <a:off x="0" y="3034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Bar Chart: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Count how many times each value in the column appears and make a bar at that height.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Information we can get out of bar charts: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value(s) are most common in this column?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value(s) are least common in this column?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the unique list of values in this column?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0" name="Google Shape;350;p6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51" name="Google Shape;351;p6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4" name="Google Shape;35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58900"/>
            <a:ext cx="8839202" cy="166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2023-10-08T17:24:25Z</dcterms:modified>
</cp:coreProperties>
</file>