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4"/>
  </p:notesMasterIdLst>
  <p:sldIdLst>
    <p:sldId id="282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e3d4da51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e3d4da51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4"/>
          <p:cNvSpPr txBox="1"/>
          <p:nvPr/>
        </p:nvSpPr>
        <p:spPr>
          <a:xfrm>
            <a:off x="290275" y="489850"/>
            <a:ext cx="5515500" cy="45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Let's practice making </a:t>
            </a:r>
            <a:br>
              <a:rPr lang="en"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bar charts ourselves!</a:t>
            </a:r>
            <a:endParaRPr sz="3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You'll need your activity guide, ideally in digital form.</a:t>
            </a:r>
            <a:endParaRPr sz="3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0" name="Google Shape;370;p6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2 -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71" name="Google Shape;371;p64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372" name="Google Shape;372;p64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4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64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5" name="Google Shape;375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74283">
            <a:off x="5900927" y="1015011"/>
            <a:ext cx="2481440" cy="3205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2023-10-08T17:24:26Z</dcterms:modified>
</cp:coreProperties>
</file>