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4"/>
  </p:notesMasterIdLst>
  <p:sldIdLst>
    <p:sldId id="28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d9db06d09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d9db06d09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1" name="Google Shape;381;p65"/>
          <p:cNvSpPr txBox="1"/>
          <p:nvPr/>
        </p:nvSpPr>
        <p:spPr>
          <a:xfrm>
            <a:off x="162125" y="385950"/>
            <a:ext cx="4727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 Make the Dogs Bar Chart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Go to Lesson 2, Level 1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Open the Dogs table in the Data Tab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Open the Data Visualizer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Set the following values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Chart Type: "Bar Chart"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Values: "Maximum Life Span"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Once you've made the chart, help others around you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2" name="Google Shape;38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3309750"/>
            <a:ext cx="7689440" cy="14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3075" y="1231875"/>
            <a:ext cx="3383651" cy="2038374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65"/>
          <p:cNvSpPr txBox="1"/>
          <p:nvPr/>
        </p:nvSpPr>
        <p:spPr>
          <a:xfrm>
            <a:off x="6477000" y="462650"/>
            <a:ext cx="19746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Click "Visualize Data"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85" name="Google Shape;385;p65"/>
          <p:cNvCxnSpPr/>
          <p:nvPr/>
        </p:nvCxnSpPr>
        <p:spPr>
          <a:xfrm flipH="1">
            <a:off x="7320625" y="843650"/>
            <a:ext cx="36300" cy="60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2023-10-08T17:24:27Z</dcterms:modified>
</cp:coreProperties>
</file>