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8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d9db06d0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d9db06d0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/>
        </p:nvSpPr>
        <p:spPr>
          <a:xfrm>
            <a:off x="162125" y="385950"/>
            <a:ext cx="567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Fill out page 1 of your activity guide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bar chart for every column in the Dogs table and decide if the chart is "useful" or "not useful"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Paste one of the charts you think is "useful" into your activity guide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the questions at the bottom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2" name="Google Shape;39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000" y="562425"/>
            <a:ext cx="2305050" cy="43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2023-10-08T17:24:28Z</dcterms:modified>
</cp:coreProperties>
</file>