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4" r:id="rId2"/>
  </p:sldMasterIdLst>
  <p:notesMasterIdLst>
    <p:notesMasterId r:id="rId4"/>
  </p:notesMasterIdLst>
  <p:sldIdLst>
    <p:sldId id="285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d9db06d09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d9db06d09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2 -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8" name="Google Shape;398;p67"/>
          <p:cNvSpPr txBox="1"/>
          <p:nvPr/>
        </p:nvSpPr>
        <p:spPr>
          <a:xfrm>
            <a:off x="281200" y="437225"/>
            <a:ext cx="8508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This bar chart of "Temperament" isn't very useful because all of the values are unique.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b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 general if your column has too many unique values it gets difficult to make any sense of them or find patterns.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There are cases where your column has many different values where a different kind of chart is useful. Let's go look at an example.</a:t>
            </a:r>
            <a:endParaRPr sz="1600"/>
          </a:p>
        </p:txBody>
      </p:sp>
      <p:pic>
        <p:nvPicPr>
          <p:cNvPr id="399" name="Google Shape;399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900" y="2724150"/>
            <a:ext cx="8633350" cy="166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2023-10-08T17:24:29Z</dcterms:modified>
</cp:coreProperties>
</file>