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8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d9db06d0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d9db06d0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68"/>
          <p:cNvSpPr txBox="1"/>
          <p:nvPr/>
        </p:nvSpPr>
        <p:spPr>
          <a:xfrm>
            <a:off x="281200" y="361025"/>
            <a:ext cx="850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bar chart for "Max Weight." It's a little difficult to read</a:t>
            </a:r>
            <a:endParaRPr sz="2000"/>
          </a:p>
        </p:txBody>
      </p:sp>
      <p:sp>
        <p:nvSpPr>
          <p:cNvPr id="406" name="Google Shape;406;p68"/>
          <p:cNvSpPr txBox="1"/>
          <p:nvPr/>
        </p:nvSpPr>
        <p:spPr>
          <a:xfrm>
            <a:off x="0" y="2352300"/>
            <a:ext cx="9144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Visualizer, make a "Histogram" for "Max Weight" with a "Bucket Size" of 20 </a:t>
            </a:r>
            <a:endParaRPr sz="2000"/>
          </a:p>
        </p:txBody>
      </p:sp>
      <p:sp>
        <p:nvSpPr>
          <p:cNvPr id="407" name="Google Shape;407;p68"/>
          <p:cNvSpPr txBox="1"/>
          <p:nvPr/>
        </p:nvSpPr>
        <p:spPr>
          <a:xfrm>
            <a:off x="281200" y="4132925"/>
            <a:ext cx="850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of these makes it easier to understand the data? </a:t>
            </a:r>
            <a:b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think the "histogram" is doing to visualize the data differently?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8" name="Google Shape;408;p68"/>
          <p:cNvPicPr preferRelativeResize="0"/>
          <p:nvPr/>
        </p:nvPicPr>
        <p:blipFill rotWithShape="1">
          <a:blip r:embed="rId4">
            <a:alphaModFix/>
          </a:blip>
          <a:srcRect t="24551"/>
          <a:stretch/>
        </p:blipFill>
        <p:spPr>
          <a:xfrm>
            <a:off x="1912450" y="2804325"/>
            <a:ext cx="5246404" cy="13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724" y="857887"/>
            <a:ext cx="5316650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2023-10-08T17:24:29Z</dcterms:modified>
</cp:coreProperties>
</file>