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3" r:id="rId2"/>
  </p:sldMasterIdLst>
  <p:notesMasterIdLst>
    <p:notesMasterId r:id="rId4"/>
  </p:notesMasterIdLst>
  <p:sldIdLst>
    <p:sldId id="287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D26842-37F6-42C7-9C40-47EA4326175B}">
  <a:tblStyle styleId="{27D26842-37F6-42C7-9C40-47EA432617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1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7d9db06d09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7d9db06d09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9"/>
          <p:cNvSpPr txBox="1"/>
          <p:nvPr/>
        </p:nvSpPr>
        <p:spPr>
          <a:xfrm>
            <a:off x="76200" y="303400"/>
            <a:ext cx="91440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Histogram: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Similar to a bar chart, but first all numbers in a range or "bucket" are grouped together.  For example, the chart below has a bucket size of 20 so the numbers 41, 48, and 53 would all be placed in the same bucket between 40 and 60.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Histograms can only be created with numeric data but can be useful when a normal bar chart may be difficult to read.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Information we can get out of histograms: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What range of value(s) are most common in this column?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What range value(s) are least common in this column?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What ranges of values do or do not appear in this column?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5" name="Google Shape;415;p69"/>
          <p:cNvSpPr txBox="1"/>
          <p:nvPr/>
        </p:nvSpPr>
        <p:spPr>
          <a:xfrm>
            <a:off x="7620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9 Lesson 2 -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416" name="Google Shape;416;p69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417" name="Google Shape;417;p69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69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69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20" name="Google Shape;420;p69"/>
          <p:cNvPicPr preferRelativeResize="0"/>
          <p:nvPr/>
        </p:nvPicPr>
        <p:blipFill rotWithShape="1">
          <a:blip r:embed="rId4">
            <a:alphaModFix/>
          </a:blip>
          <a:srcRect t="24551"/>
          <a:stretch/>
        </p:blipFill>
        <p:spPr>
          <a:xfrm>
            <a:off x="1319450" y="3477400"/>
            <a:ext cx="5873401" cy="156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</Words>
  <Application>Microsoft Office PowerPoint</Application>
  <PresentationFormat>On-screen Show (16:9)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2023-10-08T17:24:30Z</dcterms:modified>
</cp:coreProperties>
</file>