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8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d9db06d0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d9db06d0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/>
        </p:nvSpPr>
        <p:spPr>
          <a:xfrm>
            <a:off x="0" y="303400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Fill out page 2 of your activity guide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Try out different bucket sizes for the dogs "max weight" and decide which one you think is most helpful for reading the chart.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●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Make a histogram for another column in the "Dogs" table and decide on a range size that helps you find an interesting pattern.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6" name="Google Shape;426;p7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7" name="Google Shape;427;p70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428" name="Google Shape;428;p70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0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0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2023-10-08T17:24:31Z</dcterms:modified>
</cp:coreProperties>
</file>