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29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d9db06d0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d9db06d0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2 -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0" name="Google Shape;440;p72"/>
          <p:cNvSpPr txBox="1"/>
          <p:nvPr/>
        </p:nvSpPr>
        <p:spPr>
          <a:xfrm>
            <a:off x="147675" y="3504225"/>
            <a:ext cx="88485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steps of the Data Analysis Process did you see in today's activity? Where did you see them?</a:t>
            </a:r>
            <a:b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Hint: There's one step we didn't do at all!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1" name="Google Shape;441;p72"/>
          <p:cNvSpPr txBox="1"/>
          <p:nvPr/>
        </p:nvSpPr>
        <p:spPr>
          <a:xfrm>
            <a:off x="1178154" y="2203305"/>
            <a:ext cx="1156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Collect or Choose Data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2" name="Google Shape;442;p72"/>
          <p:cNvSpPr txBox="1"/>
          <p:nvPr/>
        </p:nvSpPr>
        <p:spPr>
          <a:xfrm>
            <a:off x="6584950" y="2239200"/>
            <a:ext cx="1685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New Information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3" name="Google Shape;443;p72"/>
          <p:cNvSpPr txBox="1"/>
          <p:nvPr/>
        </p:nvSpPr>
        <p:spPr>
          <a:xfrm>
            <a:off x="2772720" y="2091125"/>
            <a:ext cx="14493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Clean and/or Filter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72"/>
          <p:cNvSpPr txBox="1"/>
          <p:nvPr/>
        </p:nvSpPr>
        <p:spPr>
          <a:xfrm>
            <a:off x="4660087" y="2239200"/>
            <a:ext cx="1486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Visualize and </a:t>
            </a:r>
            <a:br>
              <a:rPr lang="en" sz="16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Find Patterns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45" name="Google Shape;445;p72"/>
          <p:cNvCxnSpPr>
            <a:stCxn id="441" idx="3"/>
            <a:endCxn id="443" idx="1"/>
          </p:cNvCxnSpPr>
          <p:nvPr/>
        </p:nvCxnSpPr>
        <p:spPr>
          <a:xfrm>
            <a:off x="2334654" y="2527155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" name="Google Shape;446;p72"/>
          <p:cNvCxnSpPr>
            <a:stCxn id="443" idx="3"/>
            <a:endCxn id="444" idx="1"/>
          </p:cNvCxnSpPr>
          <p:nvPr/>
        </p:nvCxnSpPr>
        <p:spPr>
          <a:xfrm>
            <a:off x="4222020" y="2527175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p72"/>
          <p:cNvCxnSpPr>
            <a:stCxn id="444" idx="3"/>
            <a:endCxn id="442" idx="1"/>
          </p:cNvCxnSpPr>
          <p:nvPr/>
        </p:nvCxnSpPr>
        <p:spPr>
          <a:xfrm>
            <a:off x="6146887" y="2527200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8" name="Google Shape;448;p72"/>
          <p:cNvSpPr txBox="1"/>
          <p:nvPr/>
        </p:nvSpPr>
        <p:spPr>
          <a:xfrm>
            <a:off x="2499725" y="487075"/>
            <a:ext cx="4519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The Data </a:t>
            </a: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 Process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9" name="Google Shape;44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990" y="1234125"/>
            <a:ext cx="738014" cy="902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72"/>
          <p:cNvGrpSpPr/>
          <p:nvPr/>
        </p:nvGrpSpPr>
        <p:grpSpPr>
          <a:xfrm>
            <a:off x="3781523" y="1250233"/>
            <a:ext cx="434484" cy="870024"/>
            <a:chOff x="7463100" y="1726200"/>
            <a:chExt cx="1117500" cy="2237717"/>
          </a:xfrm>
        </p:grpSpPr>
        <p:sp>
          <p:nvSpPr>
            <p:cNvPr id="451" name="Google Shape;451;p72"/>
            <p:cNvSpPr/>
            <p:nvPr/>
          </p:nvSpPr>
          <p:spPr>
            <a:xfrm>
              <a:off x="7963606" y="1879236"/>
              <a:ext cx="426900" cy="4269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2"/>
            <p:cNvSpPr/>
            <p:nvPr/>
          </p:nvSpPr>
          <p:spPr>
            <a:xfrm>
              <a:off x="8164671" y="2170438"/>
              <a:ext cx="302100" cy="30210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2"/>
            <p:cNvSpPr/>
            <p:nvPr/>
          </p:nvSpPr>
          <p:spPr>
            <a:xfrm>
              <a:off x="7569388" y="2244047"/>
              <a:ext cx="426900" cy="4269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2"/>
            <p:cNvSpPr/>
            <p:nvPr/>
          </p:nvSpPr>
          <p:spPr>
            <a:xfrm>
              <a:off x="7564727" y="2134177"/>
              <a:ext cx="224700" cy="2247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2"/>
            <p:cNvSpPr/>
            <p:nvPr/>
          </p:nvSpPr>
          <p:spPr>
            <a:xfrm>
              <a:off x="7670395" y="1803250"/>
              <a:ext cx="224700" cy="22470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2"/>
            <p:cNvSpPr/>
            <p:nvPr/>
          </p:nvSpPr>
          <p:spPr>
            <a:xfrm>
              <a:off x="7789556" y="2225832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2"/>
            <p:cNvSpPr/>
            <p:nvPr/>
          </p:nvSpPr>
          <p:spPr>
            <a:xfrm>
              <a:off x="7963606" y="1726200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2"/>
            <p:cNvSpPr/>
            <p:nvPr/>
          </p:nvSpPr>
          <p:spPr>
            <a:xfrm rot="10800000">
              <a:off x="7463100" y="2465053"/>
              <a:ext cx="1117500" cy="964500"/>
            </a:xfrm>
            <a:prstGeom prst="trapezoid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2"/>
            <p:cNvSpPr/>
            <p:nvPr/>
          </p:nvSpPr>
          <p:spPr>
            <a:xfrm>
              <a:off x="7828193" y="3508338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2"/>
            <p:cNvSpPr/>
            <p:nvPr/>
          </p:nvSpPr>
          <p:spPr>
            <a:xfrm>
              <a:off x="8025977" y="3702617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2"/>
            <p:cNvSpPr/>
            <p:nvPr/>
          </p:nvSpPr>
          <p:spPr>
            <a:xfrm>
              <a:off x="7909423" y="2722499"/>
              <a:ext cx="302100" cy="449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2" name="Google Shape;462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0309" y="1378303"/>
            <a:ext cx="759646" cy="62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5300" y="1861693"/>
            <a:ext cx="1449299" cy="25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1041" y="1172987"/>
            <a:ext cx="984611" cy="8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6025" y="1282575"/>
            <a:ext cx="984600" cy="9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2023-10-08T17:24:32Z</dcterms:modified>
</cp:coreProperties>
</file>