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e25d0da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e25d0da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Programs (like the Data Visualizer) can help process data so we can understand it and learn.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Charts and other visualizations can help both find and communicate what we've learned from data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Bar charts and histograms are two common chart types for exploring one column of data in a table.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2023-10-08T17:24:33Z</dcterms:modified>
</cp:coreProperties>
</file>