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4" r:id="rId2"/>
  </p:sldMasterIdLst>
  <p:notesMasterIdLst>
    <p:notesMasterId r:id="rId4"/>
  </p:notesMasterIdLst>
  <p:sldIdLst>
    <p:sldId id="294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6ee88a9ab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6ee88a9ab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5" name="Google Shape;485;p76"/>
          <p:cNvGraphicFramePr/>
          <p:nvPr/>
        </p:nvGraphicFramePr>
        <p:xfrm>
          <a:off x="322225" y="640075"/>
          <a:ext cx="8414550" cy="4164100"/>
        </p:xfrm>
        <a:graphic>
          <a:graphicData uri="http://schemas.openxmlformats.org/drawingml/2006/table">
            <a:tbl>
              <a:tblPr>
                <a:noFill/>
                <a:tableStyleId>{27D26842-37F6-42C7-9C40-47EA4326175B}</a:tableStyleId>
              </a:tblPr>
              <a:tblGrid>
                <a:gridCol w="48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Imagine you have used a survey to collect information from students. 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All of that data is now stored in a table. You are excited to dig into the data and see what you can learn. Let's go!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0"/>
                        <a:t>???</a:t>
                      </a:r>
                      <a:endParaRPr sz="6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6" name="Google Shape;486;p76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3 -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7" name="Google Shape;487;p76"/>
          <p:cNvSpPr txBox="1"/>
          <p:nvPr/>
        </p:nvSpPr>
        <p:spPr>
          <a:xfrm>
            <a:off x="6432479" y="1842580"/>
            <a:ext cx="11565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Collect or Choose Data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88" name="Google Shape;488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5366" y="812262"/>
            <a:ext cx="984611" cy="87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9" name="Google Shape;489;p76"/>
          <p:cNvCxnSpPr/>
          <p:nvPr/>
        </p:nvCxnSpPr>
        <p:spPr>
          <a:xfrm>
            <a:off x="6976679" y="2571755"/>
            <a:ext cx="0" cy="52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2023-10-08T17:24:35Z</dcterms:modified>
</cp:coreProperties>
</file>