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424b2fb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424b2fb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type of data visualizations do you know of?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we visualize data?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2023-10-08T17:24:11Z</dcterms:modified>
</cp:coreProperties>
</file>