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4"/>
  </p:notesMasterIdLst>
  <p:sldIdLst>
    <p:sldId id="296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D26842-37F6-42C7-9C40-47EA4326175B}">
  <a:tblStyle styleId="{27D26842-37F6-42C7-9C40-47EA43261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7dadca643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7dadca643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8"/>
          <p:cNvSpPr txBox="1"/>
          <p:nvPr/>
        </p:nvSpPr>
        <p:spPr>
          <a:xfrm>
            <a:off x="523500" y="684400"/>
            <a:ext cx="80970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Navigate to Level 1 on Code Studio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data tab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Familiarize yourself with the imported table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the Data Visualizer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Make charts: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Hours of Sleep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oxima Nova"/>
              <a:buChar char="○"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Favorite Subject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9" name="Google Shape;499;p7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9 Lesson 3 -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00" name="Google Shape;500;p78"/>
          <p:cNvGrpSpPr/>
          <p:nvPr/>
        </p:nvGrpSpPr>
        <p:grpSpPr>
          <a:xfrm>
            <a:off x="8318125" y="86900"/>
            <a:ext cx="747550" cy="183300"/>
            <a:chOff x="7547375" y="86900"/>
            <a:chExt cx="747550" cy="183300"/>
          </a:xfrm>
        </p:grpSpPr>
        <p:sp>
          <p:nvSpPr>
            <p:cNvPr id="501" name="Google Shape;501;p78"/>
            <p:cNvSpPr/>
            <p:nvPr/>
          </p:nvSpPr>
          <p:spPr>
            <a:xfrm>
              <a:off x="7547375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8"/>
            <p:cNvSpPr/>
            <p:nvPr/>
          </p:nvSpPr>
          <p:spPr>
            <a:xfrm>
              <a:off x="7829500" y="86900"/>
              <a:ext cx="183300" cy="1833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8"/>
            <p:cNvSpPr/>
            <p:nvPr/>
          </p:nvSpPr>
          <p:spPr>
            <a:xfrm>
              <a:off x="8111625" y="86900"/>
              <a:ext cx="183300" cy="183300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2023-10-08T17:24:36Z</dcterms:modified>
</cp:coreProperties>
</file>