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9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dadca643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dadca643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9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Discuss your charts with a partner.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problems came up when trying to create these charts?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problems do you see in the data?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10" name="Google Shape;510;p7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11" name="Google Shape;511;p7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2023-10-08T17:24:37Z</dcterms:modified>
</cp:coreProperties>
</file>