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9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dadca643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dadca643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19" name="Google Shape;519;p8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20" name="Google Shape;520;p8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3" name="Google Shape;52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050" y="1070950"/>
            <a:ext cx="2454452" cy="300159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80"/>
          <p:cNvSpPr txBox="1"/>
          <p:nvPr/>
        </p:nvSpPr>
        <p:spPr>
          <a:xfrm>
            <a:off x="523500" y="684400"/>
            <a:ext cx="8097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Cleaning Data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5" name="Google Shape;525;p80"/>
          <p:cNvSpPr txBox="1"/>
          <p:nvPr/>
        </p:nvSpPr>
        <p:spPr>
          <a:xfrm>
            <a:off x="521700" y="1400225"/>
            <a:ext cx="5828100" cy="3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When does data need to be cleaned?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 is incomplete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 is invalid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Multiple tables are combined into one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leads to "messy" data?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Users enter in different types of data ("two", 2)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Users use different abbreviations to represent the same information ("February", "Feb", "Febr")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Data may have different spellings ("color", "colour") or inconsistent capitalization ("spring", "Spring")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2023-10-08T17:24:38Z</dcterms:modified>
</cp:coreProperties>
</file>