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9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dadca643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dadca643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31" name="Google Shape;531;p8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532" name="Google Shape;532;p8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81"/>
          <p:cNvSpPr txBox="1"/>
          <p:nvPr/>
        </p:nvSpPr>
        <p:spPr>
          <a:xfrm>
            <a:off x="523500" y="684400"/>
            <a:ext cx="8097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Cleaning Data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6" name="Google Shape;536;p81"/>
          <p:cNvSpPr txBox="1"/>
          <p:nvPr/>
        </p:nvSpPr>
        <p:spPr>
          <a:xfrm>
            <a:off x="521700" y="1400225"/>
            <a:ext cx="5599200" cy="3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Goal: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clean data without changing meaning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Method: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Look through the data manually. Find and fix messy data.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 a program to find and fix messy data.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 will use the manual method today.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2023-10-08T17:24:38Z</dcterms:modified>
</cp:coreProperties>
</file>