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0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dadca643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dadca643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8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543" name="Google Shape;543;p8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2"/>
          <p:cNvSpPr txBox="1"/>
          <p:nvPr/>
        </p:nvSpPr>
        <p:spPr>
          <a:xfrm>
            <a:off x="523500" y="684400"/>
            <a:ext cx="8097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7" name="Google Shape;547;p82"/>
          <p:cNvSpPr txBox="1"/>
          <p:nvPr/>
        </p:nvSpPr>
        <p:spPr>
          <a:xfrm>
            <a:off x="521700" y="1400225"/>
            <a:ext cx="5599200" cy="3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With a partner: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Clean the Student Info table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 for: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types of data ("two", 2)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abbreviations to represent the same information ("February", "Feb", "Febr")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spellings ("color", "colour")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Inconsistent capitalization ("spring", "Spring")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Manually update cells with messy data so they are consistent with other cells, while not changing the meaning of the data.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 Note: Not all of these are present in this dataset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p82"/>
          <p:cNvSpPr/>
          <p:nvPr/>
        </p:nvSpPr>
        <p:spPr>
          <a:xfrm>
            <a:off x="6172200" y="1187150"/>
            <a:ext cx="2814300" cy="27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82"/>
          <p:cNvSpPr txBox="1"/>
          <p:nvPr/>
        </p:nvSpPr>
        <p:spPr>
          <a:xfrm>
            <a:off x="6341200" y="1312000"/>
            <a:ext cx="25863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 edit a cell, click on the "edit" button at the end of the row. Click "save" after you've finished.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0" name="Google Shape;55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100" y="2324150"/>
            <a:ext cx="9525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2023-10-08T17:24:39Z</dcterms:modified>
</cp:coreProperties>
</file>