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dadca643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dadca643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8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57" name="Google Shape;557;p8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83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charts: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amount of sleep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Favorite class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charts match others in the class? Why or why not?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2023-10-08T17:24:40Z</dcterms:modified>
</cp:coreProperties>
</file>