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3" r:id="rId2"/>
  </p:sldMasterIdLst>
  <p:notesMasterIdLst>
    <p:notesMasterId r:id="rId4"/>
  </p:notesMasterIdLst>
  <p:sldIdLst>
    <p:sldId id="303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D26842-37F6-42C7-9C40-47EA4326175B}">
  <a:tblStyle styleId="{27D26842-37F6-42C7-9C40-47EA432617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7dadca6437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7dadca6437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85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9 Lesson 3 -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577" name="Google Shape;577;p85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578" name="Google Shape;578;p85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85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85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1" name="Google Shape;581;p85"/>
          <p:cNvSpPr txBox="1"/>
          <p:nvPr/>
        </p:nvSpPr>
        <p:spPr>
          <a:xfrm>
            <a:off x="523500" y="684400"/>
            <a:ext cx="80970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Filtering Data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82" name="Google Shape;582;p85"/>
          <p:cNvSpPr txBox="1"/>
          <p:nvPr/>
        </p:nvSpPr>
        <p:spPr>
          <a:xfrm>
            <a:off x="521700" y="1400225"/>
            <a:ext cx="5599200" cy="3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Filtering data allows the user to look at a subset of the data.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In Unit 5, we filtered data programmatically using traversals to gain insight into knowledge from data.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Software programs with built in tools (like the Data Visualizer) can also be used to filter data.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583" name="Google Shape;583;p85"/>
          <p:cNvGrpSpPr/>
          <p:nvPr/>
        </p:nvGrpSpPr>
        <p:grpSpPr>
          <a:xfrm>
            <a:off x="7463100" y="1726200"/>
            <a:ext cx="1117500" cy="2237717"/>
            <a:chOff x="7463100" y="1726200"/>
            <a:chExt cx="1117500" cy="2237717"/>
          </a:xfrm>
        </p:grpSpPr>
        <p:sp>
          <p:nvSpPr>
            <p:cNvPr id="584" name="Google Shape;584;p85"/>
            <p:cNvSpPr/>
            <p:nvPr/>
          </p:nvSpPr>
          <p:spPr>
            <a:xfrm>
              <a:off x="7963606" y="1879236"/>
              <a:ext cx="426900" cy="426900"/>
            </a:xfrm>
            <a:prstGeom prst="ellipse">
              <a:avLst/>
            </a:prstGeom>
            <a:solidFill>
              <a:srgbClr val="FFFF00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85"/>
            <p:cNvSpPr/>
            <p:nvPr/>
          </p:nvSpPr>
          <p:spPr>
            <a:xfrm>
              <a:off x="8164671" y="2170438"/>
              <a:ext cx="302100" cy="302100"/>
            </a:xfrm>
            <a:prstGeom prst="rect">
              <a:avLst/>
            </a:prstGeom>
            <a:solidFill>
              <a:srgbClr val="00FF00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85"/>
            <p:cNvSpPr/>
            <p:nvPr/>
          </p:nvSpPr>
          <p:spPr>
            <a:xfrm>
              <a:off x="7569388" y="2244047"/>
              <a:ext cx="426900" cy="426900"/>
            </a:xfrm>
            <a:prstGeom prst="ellipse">
              <a:avLst/>
            </a:prstGeom>
            <a:solidFill>
              <a:srgbClr val="FFFF00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85"/>
            <p:cNvSpPr/>
            <p:nvPr/>
          </p:nvSpPr>
          <p:spPr>
            <a:xfrm>
              <a:off x="7564727" y="2134177"/>
              <a:ext cx="224700" cy="224700"/>
            </a:xfrm>
            <a:prstGeom prst="ellipse">
              <a:avLst/>
            </a:prstGeom>
            <a:solidFill>
              <a:srgbClr val="FF0000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85"/>
            <p:cNvSpPr/>
            <p:nvPr/>
          </p:nvSpPr>
          <p:spPr>
            <a:xfrm>
              <a:off x="7670395" y="1803250"/>
              <a:ext cx="224700" cy="224700"/>
            </a:xfrm>
            <a:prstGeom prst="rect">
              <a:avLst/>
            </a:prstGeom>
            <a:solidFill>
              <a:srgbClr val="00FF00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85"/>
            <p:cNvSpPr/>
            <p:nvPr/>
          </p:nvSpPr>
          <p:spPr>
            <a:xfrm>
              <a:off x="7789556" y="2225832"/>
              <a:ext cx="302100" cy="261300"/>
            </a:xfrm>
            <a:prstGeom prst="triangle">
              <a:avLst>
                <a:gd name="adj" fmla="val 50000"/>
              </a:avLst>
            </a:prstGeom>
            <a:solidFill>
              <a:srgbClr val="00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85"/>
            <p:cNvSpPr/>
            <p:nvPr/>
          </p:nvSpPr>
          <p:spPr>
            <a:xfrm>
              <a:off x="7963606" y="1726200"/>
              <a:ext cx="224700" cy="194400"/>
            </a:xfrm>
            <a:prstGeom prst="triangle">
              <a:avLst>
                <a:gd name="adj" fmla="val 50000"/>
              </a:avLst>
            </a:prstGeom>
            <a:solidFill>
              <a:srgbClr val="00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85"/>
            <p:cNvSpPr/>
            <p:nvPr/>
          </p:nvSpPr>
          <p:spPr>
            <a:xfrm rot="10800000">
              <a:off x="7463100" y="2465053"/>
              <a:ext cx="1117500" cy="964500"/>
            </a:xfrm>
            <a:prstGeom prst="trapezoid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85"/>
            <p:cNvSpPr/>
            <p:nvPr/>
          </p:nvSpPr>
          <p:spPr>
            <a:xfrm>
              <a:off x="7828193" y="3508338"/>
              <a:ext cx="224700" cy="194400"/>
            </a:xfrm>
            <a:prstGeom prst="triangle">
              <a:avLst>
                <a:gd name="adj" fmla="val 50000"/>
              </a:avLst>
            </a:prstGeom>
            <a:solidFill>
              <a:srgbClr val="00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85"/>
            <p:cNvSpPr/>
            <p:nvPr/>
          </p:nvSpPr>
          <p:spPr>
            <a:xfrm>
              <a:off x="8025977" y="3702617"/>
              <a:ext cx="302100" cy="261300"/>
            </a:xfrm>
            <a:prstGeom prst="triangle">
              <a:avLst>
                <a:gd name="adj" fmla="val 50000"/>
              </a:avLst>
            </a:prstGeom>
            <a:solidFill>
              <a:srgbClr val="00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85"/>
            <p:cNvSpPr/>
            <p:nvPr/>
          </p:nvSpPr>
          <p:spPr>
            <a:xfrm>
              <a:off x="7909423" y="2722499"/>
              <a:ext cx="302100" cy="4497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9900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On-screen Show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2023-10-08T17:24:41Z</dcterms:modified>
</cp:coreProperties>
</file>