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0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65f13b8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65f13b8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00" name="Google Shape;600;p8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601" name="Google Shape;601;p8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86"/>
          <p:cNvSpPr txBox="1"/>
          <p:nvPr/>
        </p:nvSpPr>
        <p:spPr>
          <a:xfrm>
            <a:off x="523500" y="684400"/>
            <a:ext cx="8097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Demo: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5" name="Google Shape;605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75" y="1305825"/>
            <a:ext cx="7896447" cy="36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6"/>
          <p:cNvSpPr txBox="1"/>
          <p:nvPr/>
        </p:nvSpPr>
        <p:spPr>
          <a:xfrm>
            <a:off x="5766475" y="4539975"/>
            <a:ext cx="3240300" cy="5310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This example graph is for the state of Illinois, your state’s graph may look different.</a:t>
            </a:r>
            <a:endParaRPr sz="1200">
              <a:solidFill>
                <a:srgbClr val="674EA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2023-10-08T17:24:42Z</dcterms:modified>
</cp:coreProperties>
</file>