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305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7dadca6437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7dadca6437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3 -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12" name="Google Shape;612;p87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613" name="Google Shape;613;p87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7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87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6" name="Google Shape;616;p87"/>
          <p:cNvSpPr txBox="1"/>
          <p:nvPr/>
        </p:nvSpPr>
        <p:spPr>
          <a:xfrm>
            <a:off x="523500" y="684400"/>
            <a:ext cx="4141200" cy="4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Navigate to Level 2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Work through the Activity Guide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Copy/Paste the charts you make into the Activity Guide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7" name="Google Shape;617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125" y="668712"/>
            <a:ext cx="3122050" cy="40735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2023-10-08T17:24:43Z</dcterms:modified>
</cp:coreProperties>
</file>