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0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7e25d0daa8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7e25d0daa8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" name="Google Shape;627;p89"/>
          <p:cNvSpPr txBox="1"/>
          <p:nvPr/>
        </p:nvSpPr>
        <p:spPr>
          <a:xfrm>
            <a:off x="147750" y="3144900"/>
            <a:ext cx="8848500" cy="16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"Clean and/or Filter" an important part of the Data Analysis Process?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situations when you would filter vs. clean your data?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8" name="Google Shape;628;p89"/>
          <p:cNvSpPr txBox="1"/>
          <p:nvPr/>
        </p:nvSpPr>
        <p:spPr>
          <a:xfrm>
            <a:off x="1025754" y="2226880"/>
            <a:ext cx="1156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Collect or Choose Data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9" name="Google Shape;629;p89"/>
          <p:cNvSpPr txBox="1"/>
          <p:nvPr/>
        </p:nvSpPr>
        <p:spPr>
          <a:xfrm>
            <a:off x="6432550" y="2262775"/>
            <a:ext cx="1685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New Information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0" name="Google Shape;630;p89"/>
          <p:cNvSpPr txBox="1"/>
          <p:nvPr/>
        </p:nvSpPr>
        <p:spPr>
          <a:xfrm>
            <a:off x="2620320" y="2114700"/>
            <a:ext cx="14493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Clean and/or Filter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1" name="Google Shape;631;p89"/>
          <p:cNvSpPr txBox="1"/>
          <p:nvPr/>
        </p:nvSpPr>
        <p:spPr>
          <a:xfrm>
            <a:off x="4507687" y="2262775"/>
            <a:ext cx="148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Visualize and </a:t>
            </a:r>
            <a:br>
              <a:rPr lang="en" sz="1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Find Patterns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32" name="Google Shape;632;p89"/>
          <p:cNvCxnSpPr>
            <a:stCxn id="628" idx="3"/>
            <a:endCxn id="630" idx="1"/>
          </p:cNvCxnSpPr>
          <p:nvPr/>
        </p:nvCxnSpPr>
        <p:spPr>
          <a:xfrm>
            <a:off x="2182254" y="255073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89"/>
          <p:cNvCxnSpPr>
            <a:stCxn id="630" idx="3"/>
            <a:endCxn id="631" idx="1"/>
          </p:cNvCxnSpPr>
          <p:nvPr/>
        </p:nvCxnSpPr>
        <p:spPr>
          <a:xfrm>
            <a:off x="4069620" y="255075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" name="Google Shape;634;p89"/>
          <p:cNvCxnSpPr>
            <a:stCxn id="631" idx="3"/>
            <a:endCxn id="629" idx="1"/>
          </p:cNvCxnSpPr>
          <p:nvPr/>
        </p:nvCxnSpPr>
        <p:spPr>
          <a:xfrm>
            <a:off x="5994487" y="2550775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5" name="Google Shape;635;p89"/>
          <p:cNvSpPr txBox="1"/>
          <p:nvPr/>
        </p:nvSpPr>
        <p:spPr>
          <a:xfrm>
            <a:off x="2347325" y="510650"/>
            <a:ext cx="4519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The Data 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 Process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6" name="Google Shape;636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590" y="1257700"/>
            <a:ext cx="738014" cy="90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7" name="Google Shape;637;p89"/>
          <p:cNvGrpSpPr/>
          <p:nvPr/>
        </p:nvGrpSpPr>
        <p:grpSpPr>
          <a:xfrm>
            <a:off x="3629123" y="1273808"/>
            <a:ext cx="434484" cy="870024"/>
            <a:chOff x="7463100" y="1726200"/>
            <a:chExt cx="1117500" cy="2237717"/>
          </a:xfrm>
        </p:grpSpPr>
        <p:sp>
          <p:nvSpPr>
            <p:cNvPr id="638" name="Google Shape;638;p89"/>
            <p:cNvSpPr/>
            <p:nvPr/>
          </p:nvSpPr>
          <p:spPr>
            <a:xfrm>
              <a:off x="7963606" y="1879236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9"/>
            <p:cNvSpPr/>
            <p:nvPr/>
          </p:nvSpPr>
          <p:spPr>
            <a:xfrm>
              <a:off x="8164671" y="2170438"/>
              <a:ext cx="302100" cy="3021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9"/>
            <p:cNvSpPr/>
            <p:nvPr/>
          </p:nvSpPr>
          <p:spPr>
            <a:xfrm>
              <a:off x="7569388" y="2244047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9"/>
            <p:cNvSpPr/>
            <p:nvPr/>
          </p:nvSpPr>
          <p:spPr>
            <a:xfrm>
              <a:off x="7564727" y="2134177"/>
              <a:ext cx="224700" cy="2247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9"/>
            <p:cNvSpPr/>
            <p:nvPr/>
          </p:nvSpPr>
          <p:spPr>
            <a:xfrm>
              <a:off x="7670395" y="1803250"/>
              <a:ext cx="224700" cy="2247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9"/>
            <p:cNvSpPr/>
            <p:nvPr/>
          </p:nvSpPr>
          <p:spPr>
            <a:xfrm>
              <a:off x="7789556" y="2225832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9"/>
            <p:cNvSpPr/>
            <p:nvPr/>
          </p:nvSpPr>
          <p:spPr>
            <a:xfrm>
              <a:off x="7963606" y="1726200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9"/>
            <p:cNvSpPr/>
            <p:nvPr/>
          </p:nvSpPr>
          <p:spPr>
            <a:xfrm rot="10800000">
              <a:off x="7463100" y="2465053"/>
              <a:ext cx="1117500" cy="9645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9"/>
            <p:cNvSpPr/>
            <p:nvPr/>
          </p:nvSpPr>
          <p:spPr>
            <a:xfrm>
              <a:off x="7828193" y="3508338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9"/>
            <p:cNvSpPr/>
            <p:nvPr/>
          </p:nvSpPr>
          <p:spPr>
            <a:xfrm>
              <a:off x="8025977" y="3702617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9"/>
            <p:cNvSpPr/>
            <p:nvPr/>
          </p:nvSpPr>
          <p:spPr>
            <a:xfrm>
              <a:off x="7909423" y="2722499"/>
              <a:ext cx="302100" cy="449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9" name="Google Shape;649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909" y="1401878"/>
            <a:ext cx="759646" cy="62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900" y="1885268"/>
            <a:ext cx="1449299" cy="25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8641" y="1196562"/>
            <a:ext cx="984611" cy="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3625" y="1306150"/>
            <a:ext cx="984600" cy="9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2023-10-08T17:24:44Z</dcterms:modified>
</cp:coreProperties>
</file>