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4" r:id="rId2"/>
  </p:sldMasterIdLst>
  <p:notesMasterIdLst>
    <p:notesMasterId r:id="rId4"/>
  </p:notesMasterIdLst>
  <p:sldIdLst>
    <p:sldId id="310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6ee88a9ab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6ee88a9ab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92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Imagine you wanted to know which hour of the day you and your classmates are happiest.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kind of data would you collect?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do you think you'd analyze it?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7" name="Google Shape;667;p92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4 -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2023-10-08T17:24:46Z</dcterms:modified>
</cp:coreProperties>
</file>