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1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e25d0daa8_5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e25d0daa8_5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88" y="346400"/>
            <a:ext cx="42767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4" name="Google Shape;684;p9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685" name="Google Shape;685;p9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88" name="Google Shape;688;p95"/>
          <p:cNvGraphicFramePr/>
          <p:nvPr/>
        </p:nvGraphicFramePr>
        <p:xfrm>
          <a:off x="145675" y="456200"/>
          <a:ext cx="3245050" cy="3169680"/>
        </p:xfrm>
        <a:graphic>
          <a:graphicData uri="http://schemas.openxmlformats.org/drawingml/2006/table">
            <a:tbl>
              <a:tblPr>
                <a:noFill/>
                <a:tableStyleId>{27D26842-37F6-42C7-9C40-47EA4326175B}</a:tableStyleId>
              </a:tblPr>
              <a:tblGrid>
                <a:gridCol w="152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Breed Group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Life Span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"Working"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"Toy"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"Working"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"Mixed"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"Working"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"Non-sporting"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"Mixed"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9" name="Google Shape;689;p95"/>
          <p:cNvSpPr/>
          <p:nvPr/>
        </p:nvSpPr>
        <p:spPr>
          <a:xfrm>
            <a:off x="23700" y="2520424"/>
            <a:ext cx="3489000" cy="1104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95"/>
          <p:cNvSpPr txBox="1"/>
          <p:nvPr/>
        </p:nvSpPr>
        <p:spPr>
          <a:xfrm>
            <a:off x="69475" y="3773725"/>
            <a:ext cx="48480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crosstab chart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counts how many times combinations of values appear. Arrows show where that row in the data table would be counted in the chart.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91" name="Google Shape;691;p95"/>
          <p:cNvCxnSpPr/>
          <p:nvPr/>
        </p:nvCxnSpPr>
        <p:spPr>
          <a:xfrm>
            <a:off x="3394475" y="1048150"/>
            <a:ext cx="3219900" cy="1997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95"/>
          <p:cNvCxnSpPr/>
          <p:nvPr/>
        </p:nvCxnSpPr>
        <p:spPr>
          <a:xfrm>
            <a:off x="3394475" y="1446475"/>
            <a:ext cx="3256500" cy="1352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95"/>
          <p:cNvCxnSpPr/>
          <p:nvPr/>
        </p:nvCxnSpPr>
        <p:spPr>
          <a:xfrm>
            <a:off x="3401750" y="1840425"/>
            <a:ext cx="3190800" cy="1205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95"/>
          <p:cNvCxnSpPr/>
          <p:nvPr/>
        </p:nvCxnSpPr>
        <p:spPr>
          <a:xfrm rot="10800000" flipH="1">
            <a:off x="3387200" y="1664500"/>
            <a:ext cx="3503400" cy="575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5" name="Google Shape;695;p95"/>
          <p:cNvCxnSpPr/>
          <p:nvPr/>
        </p:nvCxnSpPr>
        <p:spPr>
          <a:xfrm>
            <a:off x="3401750" y="2618175"/>
            <a:ext cx="2740200" cy="434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95"/>
          <p:cNvCxnSpPr/>
          <p:nvPr/>
        </p:nvCxnSpPr>
        <p:spPr>
          <a:xfrm rot="10800000" flipH="1">
            <a:off x="3379925" y="1920325"/>
            <a:ext cx="4070400" cy="1067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95"/>
          <p:cNvCxnSpPr/>
          <p:nvPr/>
        </p:nvCxnSpPr>
        <p:spPr>
          <a:xfrm rot="10800000" flipH="1">
            <a:off x="3394475" y="1664600"/>
            <a:ext cx="3474300" cy="1760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95"/>
          <p:cNvSpPr txBox="1"/>
          <p:nvPr/>
        </p:nvSpPr>
        <p:spPr>
          <a:xfrm>
            <a:off x="5141050" y="3206950"/>
            <a:ext cx="3758100" cy="18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many "Herding" breeds live a maximum of 12 years?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most common maximum life span for "Working" breeds?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breed group lives the shortest?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breed group lives the longest?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you know? How confident are you in your answers?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2023-10-08T17:24:48Z</dcterms:modified>
</cp:coreProperties>
</file>