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314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6f16dd9406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6f16dd9406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96"/>
          <p:cNvSpPr txBox="1"/>
          <p:nvPr/>
        </p:nvSpPr>
        <p:spPr>
          <a:xfrm>
            <a:off x="0" y="303400"/>
            <a:ext cx="5812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Cross Tab: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Counts how often pairs of values in two columns appear.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Useful for: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Finding the most / least common combinations of values in two columns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Finding patterns across two columns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Exploring two columns when one or both are strings.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Not useful: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If either column has too many values (the chart would be enormous)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4" name="Google Shape;704;p9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4 -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05" name="Google Shape;705;p96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706" name="Google Shape;706;p96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6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6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9" name="Google Shape;709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8049" y="2934250"/>
            <a:ext cx="3074925" cy="20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2023-10-08T17:24:49Z</dcterms:modified>
</cp:coreProperties>
</file>