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24b2fb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24b2fb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13" y="775575"/>
            <a:ext cx="5262075" cy="40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43"/>
          <p:cNvSpPr txBox="1"/>
          <p:nvPr/>
        </p:nvSpPr>
        <p:spPr>
          <a:xfrm>
            <a:off x="5476500" y="1266875"/>
            <a:ext cx="3667500" cy="29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What do you notice?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What do you wonder?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What might be going on in this graph?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2023-10-08T17:24:12Z</dcterms:modified>
</cp:coreProperties>
</file>