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1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e3d4da51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e3d4da51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8"/>
          <p:cNvSpPr txBox="1"/>
          <p:nvPr/>
        </p:nvSpPr>
        <p:spPr>
          <a:xfrm>
            <a:off x="290275" y="489850"/>
            <a:ext cx="55155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practice making </a:t>
            </a:r>
            <a:b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 crosstabs ourselves!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You'll need your activity guide, ideally in digital form.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9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6" name="Google Shape;726;p9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727" name="Google Shape;727;p9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0" name="Google Shape;73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81181">
            <a:off x="6228300" y="1013574"/>
            <a:ext cx="2226526" cy="2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2023-10-08T17:24:50Z</dcterms:modified>
</cp:coreProperties>
</file>