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1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f16dd9406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f16dd9406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9"/>
          <p:cNvSpPr txBox="1"/>
          <p:nvPr/>
        </p:nvSpPr>
        <p:spPr>
          <a:xfrm>
            <a:off x="162125" y="385950"/>
            <a:ext cx="567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Fill out page 1 of your activity guide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Make the two different crosstab charts indicated on this sheet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the questions for each chart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9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7" name="Google Shape;737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81181">
            <a:off x="6228300" y="1013574"/>
            <a:ext cx="2226526" cy="2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2023-10-08T17:24:51Z</dcterms:modified>
</cp:coreProperties>
</file>