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1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f16dd940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f16dd940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0" y="1777001"/>
            <a:ext cx="8367012" cy="32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00"/>
          <p:cNvSpPr txBox="1"/>
          <p:nvPr/>
        </p:nvSpPr>
        <p:spPr>
          <a:xfrm>
            <a:off x="523500" y="303400"/>
            <a:ext cx="80970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table has a dot for each of the first 48 states. It shows the size of the states in square miles vs. the order it was added to the USA.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there a pattern? How can you tell?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1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5" name="Google Shape;745;p10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46" name="Google Shape;746;p10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100"/>
          <p:cNvSpPr txBox="1"/>
          <p:nvPr/>
        </p:nvSpPr>
        <p:spPr>
          <a:xfrm>
            <a:off x="3683475" y="4829625"/>
            <a:ext cx="181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Admission Number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100"/>
          <p:cNvSpPr txBox="1"/>
          <p:nvPr/>
        </p:nvSpPr>
        <p:spPr>
          <a:xfrm rot="-5400000">
            <a:off x="-609600" y="3005800"/>
            <a:ext cx="181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Area (mi</a:t>
            </a:r>
            <a:r>
              <a:rPr lang="en" sz="10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2023-10-08T17:24:52Z</dcterms:modified>
</cp:coreProperties>
</file>