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1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f16dd940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f16dd940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1"/>
          <p:cNvSpPr txBox="1"/>
          <p:nvPr/>
        </p:nvSpPr>
        <p:spPr>
          <a:xfrm>
            <a:off x="0" y="303400"/>
            <a:ext cx="5812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Scatter: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Shows combinations of values from two columns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Useful for: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Seeing patterns and trends between two values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Numeric data with lots of different values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Not useful: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Lots of repeated values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6" name="Google Shape;756;p10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7" name="Google Shape;757;p10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758" name="Google Shape;758;p10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0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0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1" name="Google Shape;76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725" y="3664811"/>
            <a:ext cx="4572001" cy="110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2023-10-08T17:24:52Z</dcterms:modified>
</cp:coreProperties>
</file>