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32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f16dd9406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f16dd9406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2"/>
          <p:cNvSpPr txBox="1"/>
          <p:nvPr/>
        </p:nvSpPr>
        <p:spPr>
          <a:xfrm>
            <a:off x="162125" y="385950"/>
            <a:ext cx="567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Complete both sides of your activity guide</a:t>
            </a: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Lesson 4 Level 1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making crosstab and scatter charts to answer different questions. Fill in the information you collect in activity guide.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7" name="Google Shape;767;p10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8" name="Google Shape;76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325" y="614423"/>
            <a:ext cx="2226526" cy="28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850" y="2785000"/>
            <a:ext cx="2732799" cy="21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2023-10-08T17:24:53Z</dcterms:modified>
</cp:coreProperties>
</file>