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2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f16dd9406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6f16dd9406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04"/>
          <p:cNvSpPr txBox="1"/>
          <p:nvPr/>
        </p:nvSpPr>
        <p:spPr>
          <a:xfrm>
            <a:off x="523500" y="581250"/>
            <a:ext cx="80970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now know a lot of different ways</a:t>
            </a:r>
            <a:b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Visualize and Find Patterns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0" name="Google Shape;780;p104"/>
          <p:cNvSpPr txBox="1"/>
          <p:nvPr/>
        </p:nvSpPr>
        <p:spPr>
          <a:xfrm>
            <a:off x="1025754" y="3598480"/>
            <a:ext cx="1156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Collect or Choose Data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1" name="Google Shape;781;p104"/>
          <p:cNvSpPr txBox="1"/>
          <p:nvPr/>
        </p:nvSpPr>
        <p:spPr>
          <a:xfrm>
            <a:off x="6432550" y="3634375"/>
            <a:ext cx="1685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New Information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2" name="Google Shape;782;p104"/>
          <p:cNvSpPr txBox="1"/>
          <p:nvPr/>
        </p:nvSpPr>
        <p:spPr>
          <a:xfrm>
            <a:off x="2620320" y="3486300"/>
            <a:ext cx="14493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Clean and/or Filter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3" name="Google Shape;783;p104"/>
          <p:cNvSpPr txBox="1"/>
          <p:nvPr/>
        </p:nvSpPr>
        <p:spPr>
          <a:xfrm>
            <a:off x="4507687" y="3634375"/>
            <a:ext cx="148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Visualize and </a:t>
            </a:r>
            <a:br>
              <a:rPr lang="en" sz="1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Find Patterns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4" name="Google Shape;784;p104"/>
          <p:cNvCxnSpPr>
            <a:stCxn id="780" idx="3"/>
            <a:endCxn id="782" idx="1"/>
          </p:cNvCxnSpPr>
          <p:nvPr/>
        </p:nvCxnSpPr>
        <p:spPr>
          <a:xfrm>
            <a:off x="2182254" y="392233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5" name="Google Shape;785;p104"/>
          <p:cNvCxnSpPr>
            <a:stCxn id="782" idx="3"/>
            <a:endCxn id="783" idx="1"/>
          </p:cNvCxnSpPr>
          <p:nvPr/>
        </p:nvCxnSpPr>
        <p:spPr>
          <a:xfrm>
            <a:off x="4069620" y="392235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6" name="Google Shape;786;p104"/>
          <p:cNvCxnSpPr>
            <a:stCxn id="783" idx="3"/>
            <a:endCxn id="781" idx="1"/>
          </p:cNvCxnSpPr>
          <p:nvPr/>
        </p:nvCxnSpPr>
        <p:spPr>
          <a:xfrm>
            <a:off x="5994487" y="3922375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7" name="Google Shape;787;p104"/>
          <p:cNvSpPr txBox="1"/>
          <p:nvPr/>
        </p:nvSpPr>
        <p:spPr>
          <a:xfrm>
            <a:off x="2347325" y="1882250"/>
            <a:ext cx="4519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The Data 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 Process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8" name="Google Shape;78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590" y="2629300"/>
            <a:ext cx="738014" cy="90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9" name="Google Shape;789;p104"/>
          <p:cNvGrpSpPr/>
          <p:nvPr/>
        </p:nvGrpSpPr>
        <p:grpSpPr>
          <a:xfrm>
            <a:off x="3629123" y="2645408"/>
            <a:ext cx="434484" cy="870024"/>
            <a:chOff x="7463100" y="1726200"/>
            <a:chExt cx="1117500" cy="2237717"/>
          </a:xfrm>
        </p:grpSpPr>
        <p:sp>
          <p:nvSpPr>
            <p:cNvPr id="790" name="Google Shape;790;p104"/>
            <p:cNvSpPr/>
            <p:nvPr/>
          </p:nvSpPr>
          <p:spPr>
            <a:xfrm>
              <a:off x="7963606" y="1879236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04"/>
            <p:cNvSpPr/>
            <p:nvPr/>
          </p:nvSpPr>
          <p:spPr>
            <a:xfrm>
              <a:off x="8164671" y="2170438"/>
              <a:ext cx="302100" cy="3021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04"/>
            <p:cNvSpPr/>
            <p:nvPr/>
          </p:nvSpPr>
          <p:spPr>
            <a:xfrm>
              <a:off x="7569388" y="2244047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04"/>
            <p:cNvSpPr/>
            <p:nvPr/>
          </p:nvSpPr>
          <p:spPr>
            <a:xfrm>
              <a:off x="7564727" y="2134177"/>
              <a:ext cx="224700" cy="2247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04"/>
            <p:cNvSpPr/>
            <p:nvPr/>
          </p:nvSpPr>
          <p:spPr>
            <a:xfrm>
              <a:off x="7670395" y="1803250"/>
              <a:ext cx="224700" cy="2247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04"/>
            <p:cNvSpPr/>
            <p:nvPr/>
          </p:nvSpPr>
          <p:spPr>
            <a:xfrm>
              <a:off x="7789556" y="2225832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04"/>
            <p:cNvSpPr/>
            <p:nvPr/>
          </p:nvSpPr>
          <p:spPr>
            <a:xfrm>
              <a:off x="7963606" y="1726200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04"/>
            <p:cNvSpPr/>
            <p:nvPr/>
          </p:nvSpPr>
          <p:spPr>
            <a:xfrm rot="10800000">
              <a:off x="7463100" y="2465053"/>
              <a:ext cx="1117500" cy="9645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04"/>
            <p:cNvSpPr/>
            <p:nvPr/>
          </p:nvSpPr>
          <p:spPr>
            <a:xfrm>
              <a:off x="7828193" y="3508338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04"/>
            <p:cNvSpPr/>
            <p:nvPr/>
          </p:nvSpPr>
          <p:spPr>
            <a:xfrm>
              <a:off x="8025977" y="3702617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04"/>
            <p:cNvSpPr/>
            <p:nvPr/>
          </p:nvSpPr>
          <p:spPr>
            <a:xfrm>
              <a:off x="7909423" y="2722499"/>
              <a:ext cx="302100" cy="449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1" name="Google Shape;801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909" y="2773478"/>
            <a:ext cx="759646" cy="62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900" y="3256868"/>
            <a:ext cx="1449299" cy="25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8641" y="2568162"/>
            <a:ext cx="984611" cy="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3625" y="2677750"/>
            <a:ext cx="984600" cy="9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2023-10-08T17:24:54Z</dcterms:modified>
</cp:coreProperties>
</file>