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2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ee88a9ab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6ee88a9ab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105"/>
          <p:cNvSpPr txBox="1"/>
          <p:nvPr/>
        </p:nvSpPr>
        <p:spPr>
          <a:xfrm>
            <a:off x="1281150" y="2214988"/>
            <a:ext cx="1892700" cy="34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many values?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1" name="Google Shape;811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75" y="4425428"/>
            <a:ext cx="2056542" cy="3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400" y="4425427"/>
            <a:ext cx="1825387" cy="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05"/>
          <p:cNvSpPr txBox="1"/>
          <p:nvPr/>
        </p:nvSpPr>
        <p:spPr>
          <a:xfrm>
            <a:off x="3712050" y="485379"/>
            <a:ext cx="1719900" cy="59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many columns?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4" name="Google Shape;814;p105"/>
          <p:cNvCxnSpPr>
            <a:stCxn id="810" idx="2"/>
            <a:endCxn id="811" idx="0"/>
          </p:cNvCxnSpPr>
          <p:nvPr/>
        </p:nvCxnSpPr>
        <p:spPr>
          <a:xfrm flipH="1">
            <a:off x="1281300" y="2562988"/>
            <a:ext cx="946200" cy="186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105"/>
          <p:cNvCxnSpPr>
            <a:stCxn id="810" idx="2"/>
            <a:endCxn id="812" idx="0"/>
          </p:cNvCxnSpPr>
          <p:nvPr/>
        </p:nvCxnSpPr>
        <p:spPr>
          <a:xfrm>
            <a:off x="2227500" y="2562988"/>
            <a:ext cx="1123500" cy="186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105"/>
          <p:cNvSpPr txBox="1"/>
          <p:nvPr/>
        </p:nvSpPr>
        <p:spPr>
          <a:xfrm>
            <a:off x="4905150" y="1869950"/>
            <a:ext cx="2129400" cy="34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Are the values strings?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105"/>
          <p:cNvSpPr txBox="1"/>
          <p:nvPr/>
        </p:nvSpPr>
        <p:spPr>
          <a:xfrm>
            <a:off x="2057700" y="1217352"/>
            <a:ext cx="21294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8" name="Google Shape;818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398" y="4205227"/>
            <a:ext cx="2129437" cy="5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0053" y="3823071"/>
            <a:ext cx="1214150" cy="95035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05"/>
          <p:cNvSpPr txBox="1"/>
          <p:nvPr/>
        </p:nvSpPr>
        <p:spPr>
          <a:xfrm>
            <a:off x="485500" y="4697225"/>
            <a:ext cx="15915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Bar chart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105"/>
          <p:cNvSpPr txBox="1"/>
          <p:nvPr/>
        </p:nvSpPr>
        <p:spPr>
          <a:xfrm>
            <a:off x="2438400" y="4697225"/>
            <a:ext cx="15915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Histogram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2" name="Google Shape;822;p105"/>
          <p:cNvSpPr txBox="1"/>
          <p:nvPr/>
        </p:nvSpPr>
        <p:spPr>
          <a:xfrm>
            <a:off x="4755838" y="4697225"/>
            <a:ext cx="15915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Crosstab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3" name="Google Shape;823;p105"/>
          <p:cNvSpPr txBox="1"/>
          <p:nvPr/>
        </p:nvSpPr>
        <p:spPr>
          <a:xfrm>
            <a:off x="7073288" y="4697225"/>
            <a:ext cx="15915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Scatter Plot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4" name="Google Shape;824;p105"/>
          <p:cNvCxnSpPr>
            <a:stCxn id="816" idx="2"/>
            <a:endCxn id="819" idx="0"/>
          </p:cNvCxnSpPr>
          <p:nvPr/>
        </p:nvCxnSpPr>
        <p:spPr>
          <a:xfrm flipH="1">
            <a:off x="5557050" y="2217950"/>
            <a:ext cx="412800" cy="160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5" name="Google Shape;825;p105"/>
          <p:cNvCxnSpPr>
            <a:stCxn id="816" idx="2"/>
            <a:endCxn id="826" idx="0"/>
          </p:cNvCxnSpPr>
          <p:nvPr/>
        </p:nvCxnSpPr>
        <p:spPr>
          <a:xfrm>
            <a:off x="5969850" y="2217950"/>
            <a:ext cx="1657800" cy="64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7" name="Google Shape;827;p105"/>
          <p:cNvCxnSpPr>
            <a:stCxn id="826" idx="2"/>
            <a:endCxn id="818" idx="0"/>
          </p:cNvCxnSpPr>
          <p:nvPr/>
        </p:nvCxnSpPr>
        <p:spPr>
          <a:xfrm>
            <a:off x="7627500" y="3207550"/>
            <a:ext cx="276600" cy="99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8" name="Google Shape;828;p105"/>
          <p:cNvCxnSpPr>
            <a:stCxn id="826" idx="2"/>
            <a:endCxn id="819" idx="0"/>
          </p:cNvCxnSpPr>
          <p:nvPr/>
        </p:nvCxnSpPr>
        <p:spPr>
          <a:xfrm flipH="1">
            <a:off x="5557200" y="3207550"/>
            <a:ext cx="2070300" cy="6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105"/>
          <p:cNvCxnSpPr>
            <a:stCxn id="813" idx="2"/>
            <a:endCxn id="810" idx="0"/>
          </p:cNvCxnSpPr>
          <p:nvPr/>
        </p:nvCxnSpPr>
        <p:spPr>
          <a:xfrm flipH="1">
            <a:off x="2227500" y="1079979"/>
            <a:ext cx="2344500" cy="11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105"/>
          <p:cNvCxnSpPr>
            <a:stCxn id="813" idx="2"/>
            <a:endCxn id="816" idx="0"/>
          </p:cNvCxnSpPr>
          <p:nvPr/>
        </p:nvCxnSpPr>
        <p:spPr>
          <a:xfrm>
            <a:off x="4572000" y="1079979"/>
            <a:ext cx="1398000" cy="78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105"/>
          <p:cNvSpPr txBox="1"/>
          <p:nvPr/>
        </p:nvSpPr>
        <p:spPr>
          <a:xfrm>
            <a:off x="6681150" y="2859550"/>
            <a:ext cx="1892700" cy="34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many values?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105"/>
          <p:cNvSpPr txBox="1"/>
          <p:nvPr/>
        </p:nvSpPr>
        <p:spPr>
          <a:xfrm>
            <a:off x="4952891" y="2652023"/>
            <a:ext cx="1249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2" name="Google Shape;832;p105"/>
          <p:cNvSpPr txBox="1"/>
          <p:nvPr/>
        </p:nvSpPr>
        <p:spPr>
          <a:xfrm>
            <a:off x="6343260" y="2270946"/>
            <a:ext cx="12492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3" name="Google Shape;833;p105"/>
          <p:cNvSpPr txBox="1"/>
          <p:nvPr/>
        </p:nvSpPr>
        <p:spPr>
          <a:xfrm>
            <a:off x="5840501" y="3111390"/>
            <a:ext cx="1249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Few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4" name="Google Shape;834;p105"/>
          <p:cNvSpPr txBox="1"/>
          <p:nvPr/>
        </p:nvSpPr>
        <p:spPr>
          <a:xfrm>
            <a:off x="7405794" y="3335057"/>
            <a:ext cx="1249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Many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105"/>
          <p:cNvSpPr txBox="1"/>
          <p:nvPr/>
        </p:nvSpPr>
        <p:spPr>
          <a:xfrm>
            <a:off x="2497800" y="3188450"/>
            <a:ext cx="1249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Many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105"/>
          <p:cNvSpPr txBox="1"/>
          <p:nvPr/>
        </p:nvSpPr>
        <p:spPr>
          <a:xfrm>
            <a:off x="807150" y="3188450"/>
            <a:ext cx="1249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Few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7" name="Google Shape;837;p105"/>
          <p:cNvSpPr txBox="1"/>
          <p:nvPr/>
        </p:nvSpPr>
        <p:spPr>
          <a:xfrm>
            <a:off x="4616850" y="1173763"/>
            <a:ext cx="24177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 columns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8" name="Google Shape;838;p105"/>
          <p:cNvSpPr txBox="1"/>
          <p:nvPr/>
        </p:nvSpPr>
        <p:spPr>
          <a:xfrm>
            <a:off x="125450" y="565050"/>
            <a:ext cx="21294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This side is good for knowing what's in your dataset at all. What values are present, what's their range, where are the clusters of values, and so 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9" name="Google Shape;839;p105"/>
          <p:cNvSpPr txBox="1"/>
          <p:nvPr/>
        </p:nvSpPr>
        <p:spPr>
          <a:xfrm>
            <a:off x="6965700" y="458175"/>
            <a:ext cx="21294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This side is good for finding relationships and patterns across different columns. You might start being able to see how changes to one value impact another.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2023-10-08T17:24:55Z</dcterms:modified>
</cp:coreProperties>
</file>