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2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6f16dd940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6f16dd940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5" name="Google Shape;845;p10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We can develop insights and knowledge about our world from manipulating and visualizing data, in particular by finding patterns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When investigating two columns of data we can observe patterns different values move together (are correlated). We cannot know for certain the cause of the correlation.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2023-10-08T17:24:56Z</dcterms:modified>
</cp:coreProperties>
</file>