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24b2fba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24b2fba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www.nytimes.com/2020/06/10/learning/over-60-new-york-times-graphs-for-students-to-analyze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511" y="2280075"/>
            <a:ext cx="4193987" cy="279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44"/>
          <p:cNvSpPr txBox="1"/>
          <p:nvPr/>
        </p:nvSpPr>
        <p:spPr>
          <a:xfrm>
            <a:off x="771625" y="1168575"/>
            <a:ext cx="7765200" cy="14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https://www.nytimes.com/2020/06/10/learning/over-60-new-york-times-graphs-for-students-to-analyze.html</a:t>
            </a:r>
            <a:endParaRPr sz="2300"/>
          </a:p>
        </p:txBody>
      </p:sp>
      <p:sp>
        <p:nvSpPr>
          <p:cNvPr id="179" name="Google Shape;179;p44"/>
          <p:cNvSpPr txBox="1"/>
          <p:nvPr/>
        </p:nvSpPr>
        <p:spPr>
          <a:xfrm>
            <a:off x="596975" y="385563"/>
            <a:ext cx="779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Let's explore “What’s Going On in This Graph?” together!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44"/>
          <p:cNvSpPr txBox="1"/>
          <p:nvPr/>
        </p:nvSpPr>
        <p:spPr>
          <a:xfrm>
            <a:off x="199900" y="2481075"/>
            <a:ext cx="4320000" cy="25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can we do with this site?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View different graphs (by topic or by type)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for patterns in the data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Read about where the data comes from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2023-10-08T17:24:13Z</dcterms:modified>
</cp:coreProperties>
</file>