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32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6ee88a9abc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6ee88a9abc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09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5 -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0" name="Google Shape;860;p109"/>
          <p:cNvSpPr txBox="1"/>
          <p:nvPr/>
        </p:nvSpPr>
        <p:spPr>
          <a:xfrm>
            <a:off x="192900" y="3205225"/>
            <a:ext cx="8758200" cy="13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With a partner review the data analysis process and </a:t>
            </a:r>
            <a:b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for each step talk through: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this step and why is it important?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Where have we done this step together?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could go wrong if you do this step poorly.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1" name="Google Shape;861;p109"/>
          <p:cNvSpPr txBox="1"/>
          <p:nvPr/>
        </p:nvSpPr>
        <p:spPr>
          <a:xfrm>
            <a:off x="1025754" y="2226880"/>
            <a:ext cx="11565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Collect or Choose Data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2" name="Google Shape;862;p109"/>
          <p:cNvSpPr txBox="1"/>
          <p:nvPr/>
        </p:nvSpPr>
        <p:spPr>
          <a:xfrm>
            <a:off x="6432550" y="2262775"/>
            <a:ext cx="1685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New Information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3" name="Google Shape;863;p109"/>
          <p:cNvSpPr txBox="1"/>
          <p:nvPr/>
        </p:nvSpPr>
        <p:spPr>
          <a:xfrm>
            <a:off x="2620320" y="2114700"/>
            <a:ext cx="14493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Clean and/or Filter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4" name="Google Shape;864;p109"/>
          <p:cNvSpPr txBox="1"/>
          <p:nvPr/>
        </p:nvSpPr>
        <p:spPr>
          <a:xfrm>
            <a:off x="4507687" y="2262775"/>
            <a:ext cx="1486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Visualize and </a:t>
            </a:r>
            <a:br>
              <a:rPr lang="en" sz="16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Find Patterns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65" name="Google Shape;865;p109"/>
          <p:cNvCxnSpPr>
            <a:stCxn id="861" idx="3"/>
            <a:endCxn id="863" idx="1"/>
          </p:cNvCxnSpPr>
          <p:nvPr/>
        </p:nvCxnSpPr>
        <p:spPr>
          <a:xfrm>
            <a:off x="2182254" y="2550730"/>
            <a:ext cx="43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6" name="Google Shape;866;p109"/>
          <p:cNvCxnSpPr>
            <a:stCxn id="863" idx="3"/>
            <a:endCxn id="864" idx="1"/>
          </p:cNvCxnSpPr>
          <p:nvPr/>
        </p:nvCxnSpPr>
        <p:spPr>
          <a:xfrm>
            <a:off x="4069620" y="2550750"/>
            <a:ext cx="43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7" name="Google Shape;867;p109"/>
          <p:cNvCxnSpPr>
            <a:stCxn id="864" idx="3"/>
            <a:endCxn id="862" idx="1"/>
          </p:cNvCxnSpPr>
          <p:nvPr/>
        </p:nvCxnSpPr>
        <p:spPr>
          <a:xfrm>
            <a:off x="5994487" y="2550775"/>
            <a:ext cx="43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8" name="Google Shape;868;p109"/>
          <p:cNvSpPr txBox="1"/>
          <p:nvPr/>
        </p:nvSpPr>
        <p:spPr>
          <a:xfrm>
            <a:off x="2347325" y="510650"/>
            <a:ext cx="4519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The Data </a:t>
            </a: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Analysis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 Process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9" name="Google Shape;869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590" y="1257700"/>
            <a:ext cx="738014" cy="902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0" name="Google Shape;870;p109"/>
          <p:cNvGrpSpPr/>
          <p:nvPr/>
        </p:nvGrpSpPr>
        <p:grpSpPr>
          <a:xfrm>
            <a:off x="3629123" y="1273808"/>
            <a:ext cx="434484" cy="870024"/>
            <a:chOff x="7463100" y="1726200"/>
            <a:chExt cx="1117500" cy="2237717"/>
          </a:xfrm>
        </p:grpSpPr>
        <p:sp>
          <p:nvSpPr>
            <p:cNvPr id="871" name="Google Shape;871;p109"/>
            <p:cNvSpPr/>
            <p:nvPr/>
          </p:nvSpPr>
          <p:spPr>
            <a:xfrm>
              <a:off x="7963606" y="1879236"/>
              <a:ext cx="426900" cy="426900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09"/>
            <p:cNvSpPr/>
            <p:nvPr/>
          </p:nvSpPr>
          <p:spPr>
            <a:xfrm>
              <a:off x="8164671" y="2170438"/>
              <a:ext cx="302100" cy="30210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09"/>
            <p:cNvSpPr/>
            <p:nvPr/>
          </p:nvSpPr>
          <p:spPr>
            <a:xfrm>
              <a:off x="7569388" y="2244047"/>
              <a:ext cx="426900" cy="426900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09"/>
            <p:cNvSpPr/>
            <p:nvPr/>
          </p:nvSpPr>
          <p:spPr>
            <a:xfrm>
              <a:off x="7564727" y="2134177"/>
              <a:ext cx="224700" cy="2247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09"/>
            <p:cNvSpPr/>
            <p:nvPr/>
          </p:nvSpPr>
          <p:spPr>
            <a:xfrm>
              <a:off x="7670395" y="1803250"/>
              <a:ext cx="224700" cy="22470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09"/>
            <p:cNvSpPr/>
            <p:nvPr/>
          </p:nvSpPr>
          <p:spPr>
            <a:xfrm>
              <a:off x="7789556" y="2225832"/>
              <a:ext cx="302100" cy="2613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09"/>
            <p:cNvSpPr/>
            <p:nvPr/>
          </p:nvSpPr>
          <p:spPr>
            <a:xfrm>
              <a:off x="7963606" y="1726200"/>
              <a:ext cx="224700" cy="1944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09"/>
            <p:cNvSpPr/>
            <p:nvPr/>
          </p:nvSpPr>
          <p:spPr>
            <a:xfrm rot="10800000">
              <a:off x="7463100" y="2465053"/>
              <a:ext cx="1117500" cy="964500"/>
            </a:xfrm>
            <a:prstGeom prst="trapezoid">
              <a:avLst>
                <a:gd name="adj" fmla="val 25000"/>
              </a:avLst>
            </a:pr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09"/>
            <p:cNvSpPr/>
            <p:nvPr/>
          </p:nvSpPr>
          <p:spPr>
            <a:xfrm>
              <a:off x="7828193" y="3508338"/>
              <a:ext cx="224700" cy="1944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09"/>
            <p:cNvSpPr/>
            <p:nvPr/>
          </p:nvSpPr>
          <p:spPr>
            <a:xfrm>
              <a:off x="8025977" y="3702617"/>
              <a:ext cx="302100" cy="2613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09"/>
            <p:cNvSpPr/>
            <p:nvPr/>
          </p:nvSpPr>
          <p:spPr>
            <a:xfrm>
              <a:off x="7909423" y="2722499"/>
              <a:ext cx="302100" cy="4497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2" name="Google Shape;882;p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909" y="1401878"/>
            <a:ext cx="759646" cy="62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2900" y="1885268"/>
            <a:ext cx="1449299" cy="25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8641" y="1196562"/>
            <a:ext cx="984611" cy="8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10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93625" y="1306150"/>
            <a:ext cx="984600" cy="9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2023-10-08T17:24:58Z</dcterms:modified>
</cp:coreProperties>
</file>