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32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6ee88a9abc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6ee88a9abc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1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5" name="Google Shape;895;p111"/>
          <p:cNvSpPr txBox="1"/>
          <p:nvPr/>
        </p:nvSpPr>
        <p:spPr>
          <a:xfrm>
            <a:off x="902375" y="1071750"/>
            <a:ext cx="3970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With a partner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Choose one of the topics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Watch the related videos / listen to the podcasts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Take notes and be ready to share responses to the three questions below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96" name="Google Shape;896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525" y="517250"/>
            <a:ext cx="3672749" cy="440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2023-10-08T17:24:59Z</dcterms:modified>
</cp:coreProperties>
</file>