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33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7e25d0daa8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7e25d0daa8_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1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2" name="Google Shape;902;p112"/>
          <p:cNvSpPr txBox="1"/>
          <p:nvPr/>
        </p:nvSpPr>
        <p:spPr>
          <a:xfrm>
            <a:off x="111425" y="512300"/>
            <a:ext cx="87624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Discuss: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Multiple members of each group should present on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the topic is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key vocabulary you were responsible for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this concept uses or modifies the data analysis process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Examples of the problems this technique is being used to solve 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3" name="Google Shape;903;p112"/>
          <p:cNvSpPr txBox="1"/>
          <p:nvPr/>
        </p:nvSpPr>
        <p:spPr>
          <a:xfrm>
            <a:off x="1025754" y="3979480"/>
            <a:ext cx="11565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Collect or Choose Data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4" name="Google Shape;904;p112"/>
          <p:cNvSpPr txBox="1"/>
          <p:nvPr/>
        </p:nvSpPr>
        <p:spPr>
          <a:xfrm>
            <a:off x="6432550" y="4015375"/>
            <a:ext cx="1685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New Information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5" name="Google Shape;905;p112"/>
          <p:cNvSpPr txBox="1"/>
          <p:nvPr/>
        </p:nvSpPr>
        <p:spPr>
          <a:xfrm>
            <a:off x="2620320" y="3867300"/>
            <a:ext cx="14493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Clean and/or Filter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6" name="Google Shape;906;p112"/>
          <p:cNvSpPr txBox="1"/>
          <p:nvPr/>
        </p:nvSpPr>
        <p:spPr>
          <a:xfrm>
            <a:off x="4507687" y="4015375"/>
            <a:ext cx="1486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Visualize and </a:t>
            </a:r>
            <a:br>
              <a:rPr lang="en" sz="16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Find Patterns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07" name="Google Shape;907;p112"/>
          <p:cNvCxnSpPr>
            <a:stCxn id="903" idx="3"/>
            <a:endCxn id="905" idx="1"/>
          </p:cNvCxnSpPr>
          <p:nvPr/>
        </p:nvCxnSpPr>
        <p:spPr>
          <a:xfrm>
            <a:off x="2182254" y="4303330"/>
            <a:ext cx="43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8" name="Google Shape;908;p112"/>
          <p:cNvCxnSpPr>
            <a:stCxn id="905" idx="3"/>
            <a:endCxn id="906" idx="1"/>
          </p:cNvCxnSpPr>
          <p:nvPr/>
        </p:nvCxnSpPr>
        <p:spPr>
          <a:xfrm>
            <a:off x="4069620" y="4303350"/>
            <a:ext cx="43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9" name="Google Shape;909;p112"/>
          <p:cNvCxnSpPr>
            <a:stCxn id="906" idx="3"/>
            <a:endCxn id="904" idx="1"/>
          </p:cNvCxnSpPr>
          <p:nvPr/>
        </p:nvCxnSpPr>
        <p:spPr>
          <a:xfrm>
            <a:off x="5994487" y="4303375"/>
            <a:ext cx="43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0" name="Google Shape;910;p112"/>
          <p:cNvSpPr txBox="1"/>
          <p:nvPr/>
        </p:nvSpPr>
        <p:spPr>
          <a:xfrm>
            <a:off x="2347325" y="2263250"/>
            <a:ext cx="4519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The Data </a:t>
            </a: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Analysis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 Process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11" name="Google Shape;911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590" y="3010300"/>
            <a:ext cx="738014" cy="902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2" name="Google Shape;912;p112"/>
          <p:cNvGrpSpPr/>
          <p:nvPr/>
        </p:nvGrpSpPr>
        <p:grpSpPr>
          <a:xfrm>
            <a:off x="3629123" y="3026408"/>
            <a:ext cx="434484" cy="870024"/>
            <a:chOff x="7463100" y="1726200"/>
            <a:chExt cx="1117500" cy="2237717"/>
          </a:xfrm>
        </p:grpSpPr>
        <p:sp>
          <p:nvSpPr>
            <p:cNvPr id="913" name="Google Shape;913;p112"/>
            <p:cNvSpPr/>
            <p:nvPr/>
          </p:nvSpPr>
          <p:spPr>
            <a:xfrm>
              <a:off x="7963606" y="1879236"/>
              <a:ext cx="426900" cy="426900"/>
            </a:xfrm>
            <a:prstGeom prst="ellipse">
              <a:avLst/>
            </a:prstGeom>
            <a:solidFill>
              <a:srgbClr val="FF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12"/>
            <p:cNvSpPr/>
            <p:nvPr/>
          </p:nvSpPr>
          <p:spPr>
            <a:xfrm>
              <a:off x="8164671" y="2170438"/>
              <a:ext cx="302100" cy="30210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12"/>
            <p:cNvSpPr/>
            <p:nvPr/>
          </p:nvSpPr>
          <p:spPr>
            <a:xfrm>
              <a:off x="7569388" y="2244047"/>
              <a:ext cx="426900" cy="426900"/>
            </a:xfrm>
            <a:prstGeom prst="ellipse">
              <a:avLst/>
            </a:prstGeom>
            <a:solidFill>
              <a:srgbClr val="FF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12"/>
            <p:cNvSpPr/>
            <p:nvPr/>
          </p:nvSpPr>
          <p:spPr>
            <a:xfrm>
              <a:off x="7564727" y="2134177"/>
              <a:ext cx="224700" cy="2247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12"/>
            <p:cNvSpPr/>
            <p:nvPr/>
          </p:nvSpPr>
          <p:spPr>
            <a:xfrm>
              <a:off x="7670395" y="1803250"/>
              <a:ext cx="224700" cy="22470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12"/>
            <p:cNvSpPr/>
            <p:nvPr/>
          </p:nvSpPr>
          <p:spPr>
            <a:xfrm>
              <a:off x="7789556" y="2225832"/>
              <a:ext cx="302100" cy="2613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12"/>
            <p:cNvSpPr/>
            <p:nvPr/>
          </p:nvSpPr>
          <p:spPr>
            <a:xfrm>
              <a:off x="7963606" y="1726200"/>
              <a:ext cx="224700" cy="1944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12"/>
            <p:cNvSpPr/>
            <p:nvPr/>
          </p:nvSpPr>
          <p:spPr>
            <a:xfrm rot="10800000">
              <a:off x="7463100" y="2465053"/>
              <a:ext cx="1117500" cy="964500"/>
            </a:xfrm>
            <a:prstGeom prst="trapezoid">
              <a:avLst>
                <a:gd name="adj" fmla="val 25000"/>
              </a:avLst>
            </a:pr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12"/>
            <p:cNvSpPr/>
            <p:nvPr/>
          </p:nvSpPr>
          <p:spPr>
            <a:xfrm>
              <a:off x="7828193" y="3508338"/>
              <a:ext cx="224700" cy="1944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12"/>
            <p:cNvSpPr/>
            <p:nvPr/>
          </p:nvSpPr>
          <p:spPr>
            <a:xfrm>
              <a:off x="8025977" y="3702617"/>
              <a:ext cx="302100" cy="2613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12"/>
            <p:cNvSpPr/>
            <p:nvPr/>
          </p:nvSpPr>
          <p:spPr>
            <a:xfrm>
              <a:off x="7909423" y="2722499"/>
              <a:ext cx="302100" cy="4497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4" name="Google Shape;924;p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7909" y="3154478"/>
            <a:ext cx="759646" cy="62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2900" y="3637868"/>
            <a:ext cx="1449299" cy="25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p1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8641" y="2949162"/>
            <a:ext cx="984611" cy="8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93625" y="3058750"/>
            <a:ext cx="984600" cy="9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2023-10-08T17:25:00Z</dcterms:modified>
</cp:coreProperties>
</file>