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6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424b2fb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424b2fb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uJG2ZkmPEk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45"/>
          <p:cNvSpPr txBox="1"/>
          <p:nvPr/>
        </p:nvSpPr>
        <p:spPr>
          <a:xfrm>
            <a:off x="389425" y="968425"/>
            <a:ext cx="81474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With a partner, look through the graphs.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Try looking through both the “Graphs Organized by Topic” and “Graphs Organized by Type” sections.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Pick a graph you are interested in using to tell a data story.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Define the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what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(facts) and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why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(opinions).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does the data show? What do you notice?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Why might that be the case? What do you wonder?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7" name="Google Shape;187;p45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10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7850" y="3173475"/>
            <a:ext cx="2512576" cy="18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2023-10-08T17:24:13Z</dcterms:modified>
</cp:coreProperties>
</file>