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4" r:id="rId2"/>
  </p:sldMasterIdLst>
  <p:notesMasterIdLst>
    <p:notesMasterId r:id="rId4"/>
  </p:notesMasterIdLst>
  <p:sldIdLst>
    <p:sldId id="335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7e25d0da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7e25d0da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117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6 - Warm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2" name="Google Shape;952;p117"/>
          <p:cNvSpPr txBox="1"/>
          <p:nvPr/>
        </p:nvSpPr>
        <p:spPr>
          <a:xfrm>
            <a:off x="523500" y="684400"/>
            <a:ext cx="80970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How can machines "learn"?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2023-10-08T17:25:04Z</dcterms:modified>
</cp:coreProperties>
</file>